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p:regular r:id="rId27"/>
      <p:bold r:id="rId28"/>
      <p:italic r:id="rId29"/>
      <p:boldItalic r:id="rId30"/>
    </p:embeddedFont>
    <p:embeddedFont>
      <p:font typeface="Poppins"/>
      <p:regular r:id="rId31"/>
      <p:bold r:id="rId32"/>
      <p:italic r:id="rId33"/>
      <p:boldItalic r:id="rId34"/>
    </p:embeddedFont>
    <p:embeddedFont>
      <p:font typeface="Bebas Neue"/>
      <p:regular r:id="rId35"/>
    </p:embeddedFont>
    <p:embeddedFont>
      <p:font typeface="Poppins SemiBold"/>
      <p:regular r:id="rId36"/>
      <p:bold r:id="rId37"/>
      <p:italic r:id="rId38"/>
      <p:boldItalic r:id="rId39"/>
    </p:embeddedFont>
    <p:embeddedFont>
      <p:font typeface="PT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0FB580E-A18B-4D62-89B6-25AD6DFF281A}">
  <a:tblStyle styleId="{80FB580E-A18B-4D62-89B6-25AD6DFF281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TSans-regular.fntdata"/><Relationship Id="rId20" Type="http://schemas.openxmlformats.org/officeDocument/2006/relationships/slide" Target="slides/slide14.xml"/><Relationship Id="rId42" Type="http://schemas.openxmlformats.org/officeDocument/2006/relationships/font" Target="fonts/PTSans-italic.fntdata"/><Relationship Id="rId41" Type="http://schemas.openxmlformats.org/officeDocument/2006/relationships/font" Target="fonts/PTSans-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PTSans-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Poppins-italic.fntdata"/><Relationship Id="rId10" Type="http://schemas.openxmlformats.org/officeDocument/2006/relationships/slide" Target="slides/slide4.xml"/><Relationship Id="rId32" Type="http://schemas.openxmlformats.org/officeDocument/2006/relationships/font" Target="fonts/Poppins-bold.fntdata"/><Relationship Id="rId13" Type="http://schemas.openxmlformats.org/officeDocument/2006/relationships/slide" Target="slides/slide7.xml"/><Relationship Id="rId35" Type="http://schemas.openxmlformats.org/officeDocument/2006/relationships/font" Target="fonts/BebasNeue-regular.fntdata"/><Relationship Id="rId12" Type="http://schemas.openxmlformats.org/officeDocument/2006/relationships/slide" Target="slides/slide6.xml"/><Relationship Id="rId34" Type="http://schemas.openxmlformats.org/officeDocument/2006/relationships/font" Target="fonts/Poppins-boldItalic.fntdata"/><Relationship Id="rId15" Type="http://schemas.openxmlformats.org/officeDocument/2006/relationships/slide" Target="slides/slide9.xml"/><Relationship Id="rId37" Type="http://schemas.openxmlformats.org/officeDocument/2006/relationships/font" Target="fonts/PoppinsSemiBold-bold.fntdata"/><Relationship Id="rId14" Type="http://schemas.openxmlformats.org/officeDocument/2006/relationships/slide" Target="slides/slide8.xml"/><Relationship Id="rId36" Type="http://schemas.openxmlformats.org/officeDocument/2006/relationships/font" Target="fonts/PoppinsSemiBold-regular.fntdata"/><Relationship Id="rId17" Type="http://schemas.openxmlformats.org/officeDocument/2006/relationships/slide" Target="slides/slide11.xml"/><Relationship Id="rId39" Type="http://schemas.openxmlformats.org/officeDocument/2006/relationships/font" Target="fonts/PoppinsSemiBold-boldItalic.fntdata"/><Relationship Id="rId16" Type="http://schemas.openxmlformats.org/officeDocument/2006/relationships/slide" Target="slides/slide10.xml"/><Relationship Id="rId38" Type="http://schemas.openxmlformats.org/officeDocument/2006/relationships/font" Target="fonts/PoppinsSemi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jpg>
</file>

<file path=ppt/media/image2.png>
</file>

<file path=ppt/media/image3.jp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08b77d61b7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g208b77d61b7_2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08194b135b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08194b135b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b625075290_5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b625075290_5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b625075290_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b625075290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208194b135b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208194b135b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08194b135b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08194b135b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20825e4d35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20825e4d35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08194b135b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08194b135b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b625075290_1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b625075290_1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b625075290_1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b625075290_1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08b77d61b7_2_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7" name="Google Shape;447;g208b77d61b7_2_7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08d6ff244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08d6ff244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0825e4d35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0825e4d35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08d6ff244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08d6ff244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b625075290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b625075290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08194b135b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08194b135b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08b77d61b7_2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g208b77d61b7_2_2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08b77d61b7_2_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g208b77d61b7_2_10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08194b135b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08194b135b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08194b135b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08194b135b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dk1"/>
            </a:gs>
            <a:gs pos="100000">
              <a:schemeClr val="lt1"/>
            </a:gs>
          </a:gsLst>
          <a:lin ang="5400012"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3926475" y="1039950"/>
            <a:ext cx="4649100" cy="19581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Clr>
                <a:srgbClr val="191919"/>
              </a:buClr>
              <a:buSzPts val="5200"/>
              <a:buNone/>
              <a:defRPr sz="3700">
                <a:solidFill>
                  <a:srgbClr val="191919"/>
                </a:solidFill>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3926475" y="3373050"/>
            <a:ext cx="2656200" cy="73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800">
                <a:solidFill>
                  <a:srgbClr val="666666"/>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rot="10800000">
            <a:off x="6286800" y="0"/>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gradFill>
          <a:gsLst>
            <a:gs pos="0">
              <a:schemeClr val="dk1"/>
            </a:gs>
            <a:gs pos="100000">
              <a:schemeClr val="lt1"/>
            </a:gs>
          </a:gsLst>
          <a:lin ang="5400700" scaled="0"/>
        </a:gradFill>
      </p:bgPr>
    </p:bg>
    <p:spTree>
      <p:nvGrpSpPr>
        <p:cNvPr id="69" name="Shape 69"/>
        <p:cNvGrpSpPr/>
        <p:nvPr/>
      </p:nvGrpSpPr>
      <p:grpSpPr>
        <a:xfrm>
          <a:off x="0" y="0"/>
          <a:ext cx="0" cy="0"/>
          <a:chOff x="0" y="0"/>
          <a:chExt cx="0" cy="0"/>
        </a:xfrm>
      </p:grpSpPr>
      <p:sp>
        <p:nvSpPr>
          <p:cNvPr id="70" name="Google Shape;70;p11"/>
          <p:cNvSpPr txBox="1"/>
          <p:nvPr>
            <p:ph type="title"/>
          </p:nvPr>
        </p:nvSpPr>
        <p:spPr>
          <a:xfrm>
            <a:off x="2145808" y="1635275"/>
            <a:ext cx="21390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1" name="Google Shape;71;p11"/>
          <p:cNvSpPr txBox="1"/>
          <p:nvPr>
            <p:ph idx="1" type="subTitle"/>
          </p:nvPr>
        </p:nvSpPr>
        <p:spPr>
          <a:xfrm>
            <a:off x="2145808" y="1991975"/>
            <a:ext cx="2139000" cy="59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2" name="Google Shape;72;p11"/>
          <p:cNvSpPr txBox="1"/>
          <p:nvPr>
            <p:ph idx="2" type="title"/>
          </p:nvPr>
        </p:nvSpPr>
        <p:spPr>
          <a:xfrm>
            <a:off x="5910993" y="1635275"/>
            <a:ext cx="21390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3" name="Google Shape;73;p11"/>
          <p:cNvSpPr txBox="1"/>
          <p:nvPr>
            <p:ph idx="3" type="subTitle"/>
          </p:nvPr>
        </p:nvSpPr>
        <p:spPr>
          <a:xfrm>
            <a:off x="5910986" y="1991975"/>
            <a:ext cx="2139000" cy="59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 name="Google Shape;74;p11"/>
          <p:cNvSpPr txBox="1"/>
          <p:nvPr>
            <p:ph idx="4" type="title"/>
          </p:nvPr>
        </p:nvSpPr>
        <p:spPr>
          <a:xfrm>
            <a:off x="2145808" y="3068675"/>
            <a:ext cx="21390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5" name="Google Shape;75;p11"/>
          <p:cNvSpPr txBox="1"/>
          <p:nvPr>
            <p:ph idx="5" type="subTitle"/>
          </p:nvPr>
        </p:nvSpPr>
        <p:spPr>
          <a:xfrm>
            <a:off x="2145808" y="3425375"/>
            <a:ext cx="2139000" cy="59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6" name="Google Shape;76;p11"/>
          <p:cNvSpPr txBox="1"/>
          <p:nvPr>
            <p:ph idx="6" type="title"/>
          </p:nvPr>
        </p:nvSpPr>
        <p:spPr>
          <a:xfrm>
            <a:off x="5910993" y="3068675"/>
            <a:ext cx="21390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7" name="Google Shape;77;p11"/>
          <p:cNvSpPr txBox="1"/>
          <p:nvPr>
            <p:ph idx="7" type="subTitle"/>
          </p:nvPr>
        </p:nvSpPr>
        <p:spPr>
          <a:xfrm>
            <a:off x="5910986" y="3425375"/>
            <a:ext cx="2139000" cy="59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8" name="Google Shape;78;p11"/>
          <p:cNvSpPr txBox="1"/>
          <p:nvPr>
            <p:ph idx="8"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9" name="Google Shape;79;p11"/>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1"/>
          <p:cNvSpPr/>
          <p:nvPr/>
        </p:nvSpPr>
        <p:spPr>
          <a:xfrm rot="10800000">
            <a:off x="6286800" y="0"/>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1"/>
          <p:cNvSpPr/>
          <p:nvPr/>
        </p:nvSpPr>
        <p:spPr>
          <a:xfrm>
            <a:off x="6634050" y="4608575"/>
            <a:ext cx="2162700" cy="2163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bg>
      <p:bgPr>
        <a:gradFill>
          <a:gsLst>
            <a:gs pos="0">
              <a:schemeClr val="dk1"/>
            </a:gs>
            <a:gs pos="100000">
              <a:schemeClr val="lt1"/>
            </a:gs>
          </a:gsLst>
          <a:lin ang="5400700" scaled="0"/>
        </a:gradFill>
      </p:bgPr>
    </p:bg>
    <p:spTree>
      <p:nvGrpSpPr>
        <p:cNvPr id="82" name="Shape 82"/>
        <p:cNvGrpSpPr/>
        <p:nvPr/>
      </p:nvGrpSpPr>
      <p:grpSpPr>
        <a:xfrm>
          <a:off x="0" y="0"/>
          <a:ext cx="0" cy="0"/>
          <a:chOff x="0" y="0"/>
          <a:chExt cx="0" cy="0"/>
        </a:xfrm>
      </p:grpSpPr>
      <p:sp>
        <p:nvSpPr>
          <p:cNvPr id="83" name="Google Shape;83;p12"/>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84" name="Google Shape;84;p12"/>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gradFill>
          <a:gsLst>
            <a:gs pos="0">
              <a:schemeClr val="dk1"/>
            </a:gs>
            <a:gs pos="100000">
              <a:schemeClr val="lt1"/>
            </a:gs>
          </a:gsLst>
          <a:lin ang="16200038" scaled="0"/>
        </a:gradFill>
      </p:bgPr>
    </p:bg>
    <p:spTree>
      <p:nvGrpSpPr>
        <p:cNvPr id="85" name="Shape 85"/>
        <p:cNvGrpSpPr/>
        <p:nvPr/>
      </p:nvGrpSpPr>
      <p:grpSpPr>
        <a:xfrm>
          <a:off x="0" y="0"/>
          <a:ext cx="0" cy="0"/>
          <a:chOff x="0" y="0"/>
          <a:chExt cx="0" cy="0"/>
        </a:xfrm>
      </p:grpSpPr>
      <p:sp>
        <p:nvSpPr>
          <p:cNvPr id="86" name="Google Shape;86;p13"/>
          <p:cNvSpPr txBox="1"/>
          <p:nvPr>
            <p:ph type="title"/>
          </p:nvPr>
        </p:nvSpPr>
        <p:spPr>
          <a:xfrm>
            <a:off x="1765025" y="1571750"/>
            <a:ext cx="23937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87" name="Google Shape;87;p13"/>
          <p:cNvSpPr txBox="1"/>
          <p:nvPr>
            <p:ph idx="1" type="subTitle"/>
          </p:nvPr>
        </p:nvSpPr>
        <p:spPr>
          <a:xfrm>
            <a:off x="1765025" y="1928450"/>
            <a:ext cx="2393700" cy="80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 name="Google Shape;88;p13"/>
          <p:cNvSpPr txBox="1"/>
          <p:nvPr>
            <p:ph idx="2" type="title"/>
          </p:nvPr>
        </p:nvSpPr>
        <p:spPr>
          <a:xfrm>
            <a:off x="3901039" y="3122750"/>
            <a:ext cx="23937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89" name="Google Shape;89;p13"/>
          <p:cNvSpPr txBox="1"/>
          <p:nvPr>
            <p:ph idx="3" type="subTitle"/>
          </p:nvPr>
        </p:nvSpPr>
        <p:spPr>
          <a:xfrm>
            <a:off x="3901044" y="3479450"/>
            <a:ext cx="2393700" cy="80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0" name="Google Shape;90;p13"/>
          <p:cNvSpPr txBox="1"/>
          <p:nvPr>
            <p:ph idx="4" type="title"/>
          </p:nvPr>
        </p:nvSpPr>
        <p:spPr>
          <a:xfrm>
            <a:off x="6037014" y="1571750"/>
            <a:ext cx="23937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1" name="Google Shape;91;p13"/>
          <p:cNvSpPr txBox="1"/>
          <p:nvPr>
            <p:ph idx="5" type="subTitle"/>
          </p:nvPr>
        </p:nvSpPr>
        <p:spPr>
          <a:xfrm>
            <a:off x="6037024" y="1928450"/>
            <a:ext cx="2393700" cy="80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2" name="Google Shape;92;p13"/>
          <p:cNvSpPr txBox="1"/>
          <p:nvPr>
            <p:ph idx="6"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93" name="Google Shape;93;p13"/>
          <p:cNvSpPr/>
          <p:nvPr/>
        </p:nvSpPr>
        <p:spPr>
          <a:xfrm>
            <a:off x="0" y="482220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3"/>
          <p:cNvSpPr/>
          <p:nvPr/>
        </p:nvSpPr>
        <p:spPr>
          <a:xfrm rot="10800000">
            <a:off x="7527900" y="0"/>
            <a:ext cx="1616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3"/>
          <p:cNvSpPr/>
          <p:nvPr/>
        </p:nvSpPr>
        <p:spPr>
          <a:xfrm>
            <a:off x="6981300" y="4654725"/>
            <a:ext cx="2162700" cy="2163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3"/>
          <p:cNvSpPr/>
          <p:nvPr/>
        </p:nvSpPr>
        <p:spPr>
          <a:xfrm>
            <a:off x="8430775" y="4136450"/>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dk1"/>
            </a:gs>
            <a:gs pos="100000">
              <a:schemeClr val="lt1"/>
            </a:gs>
          </a:gsLst>
          <a:lin ang="5400700" scaled="0"/>
        </a:gradFill>
      </p:bgPr>
    </p:bg>
    <p:spTree>
      <p:nvGrpSpPr>
        <p:cNvPr id="97" name="Shape 97"/>
        <p:cNvGrpSpPr/>
        <p:nvPr/>
      </p:nvGrpSpPr>
      <p:grpSpPr>
        <a:xfrm>
          <a:off x="0" y="0"/>
          <a:ext cx="0" cy="0"/>
          <a:chOff x="0" y="0"/>
          <a:chExt cx="0" cy="0"/>
        </a:xfrm>
      </p:grpSpPr>
      <p:sp>
        <p:nvSpPr>
          <p:cNvPr id="98" name="Google Shape;98;p14"/>
          <p:cNvSpPr txBox="1"/>
          <p:nvPr>
            <p:ph hasCustomPrompt="1" type="title"/>
          </p:nvPr>
        </p:nvSpPr>
        <p:spPr>
          <a:xfrm>
            <a:off x="3321475" y="1384463"/>
            <a:ext cx="5109300" cy="156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9600"/>
              <a:buNone/>
              <a:defRPr sz="10000">
                <a:solidFill>
                  <a:schemeClr val="lt2"/>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99" name="Google Shape;99;p14"/>
          <p:cNvSpPr txBox="1"/>
          <p:nvPr>
            <p:ph idx="1" type="subTitle"/>
          </p:nvPr>
        </p:nvSpPr>
        <p:spPr>
          <a:xfrm>
            <a:off x="3321475" y="3187388"/>
            <a:ext cx="5109300" cy="384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00" name="Google Shape;100;p14"/>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4"/>
          <p:cNvSpPr/>
          <p:nvPr/>
        </p:nvSpPr>
        <p:spPr>
          <a:xfrm rot="10800000">
            <a:off x="6286800" y="0"/>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4"/>
          <p:cNvSpPr/>
          <p:nvPr/>
        </p:nvSpPr>
        <p:spPr>
          <a:xfrm>
            <a:off x="6268075" y="4219925"/>
            <a:ext cx="2162700" cy="2163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4"/>
          <p:cNvSpPr/>
          <p:nvPr/>
        </p:nvSpPr>
        <p:spPr>
          <a:xfrm>
            <a:off x="5130775" y="4556075"/>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bg>
      <p:bgPr>
        <a:gradFill>
          <a:gsLst>
            <a:gs pos="0">
              <a:schemeClr val="dk1"/>
            </a:gs>
            <a:gs pos="100000">
              <a:schemeClr val="lt1"/>
            </a:gs>
          </a:gsLst>
          <a:lin ang="16200038" scaled="0"/>
        </a:gradFill>
      </p:bgPr>
    </p:bg>
    <p:spTree>
      <p:nvGrpSpPr>
        <p:cNvPr id="104" name="Shape 104"/>
        <p:cNvGrpSpPr/>
        <p:nvPr/>
      </p:nvGrpSpPr>
      <p:grpSpPr>
        <a:xfrm>
          <a:off x="0" y="0"/>
          <a:ext cx="0" cy="0"/>
          <a:chOff x="0" y="0"/>
          <a:chExt cx="0" cy="0"/>
        </a:xfrm>
      </p:grpSpPr>
      <p:sp>
        <p:nvSpPr>
          <p:cNvPr id="105" name="Google Shape;105;p15"/>
          <p:cNvSpPr txBox="1"/>
          <p:nvPr>
            <p:ph type="title"/>
          </p:nvPr>
        </p:nvSpPr>
        <p:spPr>
          <a:xfrm>
            <a:off x="941825" y="1041350"/>
            <a:ext cx="3723600" cy="62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4500">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6" name="Google Shape;106;p15"/>
          <p:cNvSpPr txBox="1"/>
          <p:nvPr>
            <p:ph idx="1" type="subTitle"/>
          </p:nvPr>
        </p:nvSpPr>
        <p:spPr>
          <a:xfrm>
            <a:off x="941825" y="1971450"/>
            <a:ext cx="3723600" cy="38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400"/>
              <a:buFont typeface="PT Sans"/>
              <a:buNone/>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07" name="Google Shape;107;p15"/>
          <p:cNvSpPr txBox="1"/>
          <p:nvPr>
            <p:ph idx="2" type="title"/>
          </p:nvPr>
        </p:nvSpPr>
        <p:spPr>
          <a:xfrm>
            <a:off x="941825" y="2788450"/>
            <a:ext cx="3723600" cy="62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4500">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8" name="Google Shape;108;p15"/>
          <p:cNvSpPr txBox="1"/>
          <p:nvPr>
            <p:ph idx="3" type="subTitle"/>
          </p:nvPr>
        </p:nvSpPr>
        <p:spPr>
          <a:xfrm>
            <a:off x="941825" y="3718550"/>
            <a:ext cx="3723600" cy="38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400"/>
              <a:buFont typeface="PT Sans"/>
              <a:buNone/>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09" name="Google Shape;109;p15"/>
          <p:cNvSpPr/>
          <p:nvPr/>
        </p:nvSpPr>
        <p:spPr>
          <a:xfrm flipH="1" rot="10800000">
            <a:off x="0" y="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5"/>
          <p:cNvSpPr/>
          <p:nvPr/>
        </p:nvSpPr>
        <p:spPr>
          <a:xfrm>
            <a:off x="-1335175" y="4178450"/>
            <a:ext cx="2162700" cy="2163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5"/>
          <p:cNvSpPr/>
          <p:nvPr/>
        </p:nvSpPr>
        <p:spPr>
          <a:xfrm flipH="1">
            <a:off x="753090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5"/>
          <p:cNvSpPr/>
          <p:nvPr/>
        </p:nvSpPr>
        <p:spPr>
          <a:xfrm>
            <a:off x="5725350" y="-951500"/>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bg>
      <p:bgPr>
        <a:gradFill>
          <a:gsLst>
            <a:gs pos="0">
              <a:schemeClr val="dk1"/>
            </a:gs>
            <a:gs pos="100000">
              <a:schemeClr val="lt1"/>
            </a:gs>
          </a:gsLst>
          <a:lin ang="5400700" scaled="0"/>
        </a:gradFill>
      </p:bgPr>
    </p:bg>
    <p:spTree>
      <p:nvGrpSpPr>
        <p:cNvPr id="113" name="Shape 113"/>
        <p:cNvGrpSpPr/>
        <p:nvPr/>
      </p:nvGrpSpPr>
      <p:grpSpPr>
        <a:xfrm>
          <a:off x="0" y="0"/>
          <a:ext cx="0" cy="0"/>
          <a:chOff x="0" y="0"/>
          <a:chExt cx="0" cy="0"/>
        </a:xfrm>
      </p:grpSpPr>
      <p:sp>
        <p:nvSpPr>
          <p:cNvPr id="114" name="Google Shape;114;p16"/>
          <p:cNvSpPr txBox="1"/>
          <p:nvPr>
            <p:ph type="title"/>
          </p:nvPr>
        </p:nvSpPr>
        <p:spPr>
          <a:xfrm>
            <a:off x="2323344" y="1200050"/>
            <a:ext cx="10146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15" name="Google Shape;115;p16"/>
          <p:cNvSpPr txBox="1"/>
          <p:nvPr>
            <p:ph idx="2" type="title"/>
          </p:nvPr>
        </p:nvSpPr>
        <p:spPr>
          <a:xfrm>
            <a:off x="2323344" y="1830650"/>
            <a:ext cx="21801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16" name="Google Shape;116;p16"/>
          <p:cNvSpPr txBox="1"/>
          <p:nvPr>
            <p:ph idx="1" type="subTitle"/>
          </p:nvPr>
        </p:nvSpPr>
        <p:spPr>
          <a:xfrm>
            <a:off x="2323344" y="2187350"/>
            <a:ext cx="2180100" cy="54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7" name="Google Shape;117;p16"/>
          <p:cNvSpPr txBox="1"/>
          <p:nvPr>
            <p:ph idx="3"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118" name="Google Shape;118;p16"/>
          <p:cNvSpPr txBox="1"/>
          <p:nvPr>
            <p:ph idx="4" type="title"/>
          </p:nvPr>
        </p:nvSpPr>
        <p:spPr>
          <a:xfrm>
            <a:off x="6250644" y="1200050"/>
            <a:ext cx="10146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19" name="Google Shape;119;p16"/>
          <p:cNvSpPr txBox="1"/>
          <p:nvPr>
            <p:ph idx="5" type="title"/>
          </p:nvPr>
        </p:nvSpPr>
        <p:spPr>
          <a:xfrm>
            <a:off x="6250644" y="1830650"/>
            <a:ext cx="21801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20" name="Google Shape;120;p16"/>
          <p:cNvSpPr txBox="1"/>
          <p:nvPr>
            <p:ph idx="6" type="subTitle"/>
          </p:nvPr>
        </p:nvSpPr>
        <p:spPr>
          <a:xfrm>
            <a:off x="6250644" y="2187350"/>
            <a:ext cx="2180100" cy="54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1" name="Google Shape;121;p16"/>
          <p:cNvSpPr txBox="1"/>
          <p:nvPr>
            <p:ph idx="7" type="title"/>
          </p:nvPr>
        </p:nvSpPr>
        <p:spPr>
          <a:xfrm>
            <a:off x="2323344" y="2956325"/>
            <a:ext cx="10146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22" name="Google Shape;122;p16"/>
          <p:cNvSpPr txBox="1"/>
          <p:nvPr>
            <p:ph idx="8" type="title"/>
          </p:nvPr>
        </p:nvSpPr>
        <p:spPr>
          <a:xfrm>
            <a:off x="2323344" y="3586925"/>
            <a:ext cx="21801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23" name="Google Shape;123;p16"/>
          <p:cNvSpPr txBox="1"/>
          <p:nvPr>
            <p:ph idx="9" type="subTitle"/>
          </p:nvPr>
        </p:nvSpPr>
        <p:spPr>
          <a:xfrm>
            <a:off x="2323344" y="3943625"/>
            <a:ext cx="2180100" cy="54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 name="Google Shape;124;p16"/>
          <p:cNvSpPr txBox="1"/>
          <p:nvPr>
            <p:ph idx="13" type="title"/>
          </p:nvPr>
        </p:nvSpPr>
        <p:spPr>
          <a:xfrm>
            <a:off x="6250644" y="2956325"/>
            <a:ext cx="10146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25" name="Google Shape;125;p16"/>
          <p:cNvSpPr txBox="1"/>
          <p:nvPr>
            <p:ph idx="14" type="title"/>
          </p:nvPr>
        </p:nvSpPr>
        <p:spPr>
          <a:xfrm>
            <a:off x="6250644" y="3586925"/>
            <a:ext cx="21801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26" name="Google Shape;126;p16"/>
          <p:cNvSpPr txBox="1"/>
          <p:nvPr>
            <p:ph idx="15" type="subTitle"/>
          </p:nvPr>
        </p:nvSpPr>
        <p:spPr>
          <a:xfrm>
            <a:off x="6250644" y="3943625"/>
            <a:ext cx="2180100" cy="54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7" name="Google Shape;127;p16"/>
          <p:cNvSpPr/>
          <p:nvPr/>
        </p:nvSpPr>
        <p:spPr>
          <a:xfrm>
            <a:off x="0" y="482220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gradFill>
          <a:gsLst>
            <a:gs pos="0">
              <a:schemeClr val="dk1"/>
            </a:gs>
            <a:gs pos="100000">
              <a:schemeClr val="lt1"/>
            </a:gs>
          </a:gsLst>
          <a:lin ang="16200038" scaled="0"/>
        </a:gradFill>
      </p:bgPr>
    </p:bg>
    <p:spTree>
      <p:nvGrpSpPr>
        <p:cNvPr id="128" name="Shape 128"/>
        <p:cNvGrpSpPr/>
        <p:nvPr/>
      </p:nvGrpSpPr>
      <p:grpSpPr>
        <a:xfrm>
          <a:off x="0" y="0"/>
          <a:ext cx="0" cy="0"/>
          <a:chOff x="0" y="0"/>
          <a:chExt cx="0" cy="0"/>
        </a:xfrm>
      </p:grpSpPr>
      <p:sp>
        <p:nvSpPr>
          <p:cNvPr id="129" name="Google Shape;129;p17"/>
          <p:cNvSpPr txBox="1"/>
          <p:nvPr>
            <p:ph type="title"/>
          </p:nvPr>
        </p:nvSpPr>
        <p:spPr>
          <a:xfrm>
            <a:off x="2138151" y="1291150"/>
            <a:ext cx="2154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0" name="Google Shape;130;p17"/>
          <p:cNvSpPr txBox="1"/>
          <p:nvPr>
            <p:ph idx="1" type="subTitle"/>
          </p:nvPr>
        </p:nvSpPr>
        <p:spPr>
          <a:xfrm>
            <a:off x="2138163" y="1647850"/>
            <a:ext cx="21543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1" name="Google Shape;131;p17"/>
          <p:cNvSpPr txBox="1"/>
          <p:nvPr>
            <p:ph idx="2" type="title"/>
          </p:nvPr>
        </p:nvSpPr>
        <p:spPr>
          <a:xfrm>
            <a:off x="5903326" y="1291138"/>
            <a:ext cx="2154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2" name="Google Shape;132;p17"/>
          <p:cNvSpPr txBox="1"/>
          <p:nvPr>
            <p:ph idx="3" type="subTitle"/>
          </p:nvPr>
        </p:nvSpPr>
        <p:spPr>
          <a:xfrm>
            <a:off x="5903338" y="1647838"/>
            <a:ext cx="21543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3" name="Google Shape;133;p17"/>
          <p:cNvSpPr txBox="1"/>
          <p:nvPr>
            <p:ph idx="4" type="title"/>
          </p:nvPr>
        </p:nvSpPr>
        <p:spPr>
          <a:xfrm>
            <a:off x="2138151" y="2419150"/>
            <a:ext cx="2154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4" name="Google Shape;134;p17"/>
          <p:cNvSpPr txBox="1"/>
          <p:nvPr>
            <p:ph idx="5" type="subTitle"/>
          </p:nvPr>
        </p:nvSpPr>
        <p:spPr>
          <a:xfrm>
            <a:off x="2138163" y="2775850"/>
            <a:ext cx="21543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5" name="Google Shape;135;p17"/>
          <p:cNvSpPr txBox="1"/>
          <p:nvPr>
            <p:ph idx="6" type="title"/>
          </p:nvPr>
        </p:nvSpPr>
        <p:spPr>
          <a:xfrm>
            <a:off x="5903326" y="2419138"/>
            <a:ext cx="2154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6" name="Google Shape;136;p17"/>
          <p:cNvSpPr txBox="1"/>
          <p:nvPr>
            <p:ph idx="7" type="subTitle"/>
          </p:nvPr>
        </p:nvSpPr>
        <p:spPr>
          <a:xfrm>
            <a:off x="5903338" y="2775838"/>
            <a:ext cx="21543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7" name="Google Shape;137;p17"/>
          <p:cNvSpPr txBox="1"/>
          <p:nvPr>
            <p:ph idx="8" type="title"/>
          </p:nvPr>
        </p:nvSpPr>
        <p:spPr>
          <a:xfrm>
            <a:off x="2138151" y="3547150"/>
            <a:ext cx="2154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8" name="Google Shape;138;p17"/>
          <p:cNvSpPr txBox="1"/>
          <p:nvPr>
            <p:ph idx="9" type="subTitle"/>
          </p:nvPr>
        </p:nvSpPr>
        <p:spPr>
          <a:xfrm>
            <a:off x="2138163" y="3903850"/>
            <a:ext cx="21543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 name="Google Shape;139;p17"/>
          <p:cNvSpPr txBox="1"/>
          <p:nvPr>
            <p:ph idx="13" type="title"/>
          </p:nvPr>
        </p:nvSpPr>
        <p:spPr>
          <a:xfrm>
            <a:off x="5903326" y="3547138"/>
            <a:ext cx="2154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40" name="Google Shape;140;p17"/>
          <p:cNvSpPr txBox="1"/>
          <p:nvPr>
            <p:ph idx="14" type="subTitle"/>
          </p:nvPr>
        </p:nvSpPr>
        <p:spPr>
          <a:xfrm>
            <a:off x="5903338" y="3903838"/>
            <a:ext cx="21543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1" name="Google Shape;141;p17"/>
          <p:cNvSpPr txBox="1"/>
          <p:nvPr>
            <p:ph idx="15"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142" name="Google Shape;142;p17"/>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dk1"/>
            </a:gs>
            <a:gs pos="100000">
              <a:schemeClr val="lt1"/>
            </a:gs>
          </a:gsLst>
          <a:lin ang="16200038" scaled="0"/>
        </a:gradFill>
      </p:bgPr>
    </p:bg>
    <p:spTree>
      <p:nvGrpSpPr>
        <p:cNvPr id="143" name="Shape 143"/>
        <p:cNvGrpSpPr/>
        <p:nvPr/>
      </p:nvGrpSpPr>
      <p:grpSpPr>
        <a:xfrm>
          <a:off x="0" y="0"/>
          <a:ext cx="0" cy="0"/>
          <a:chOff x="0" y="0"/>
          <a:chExt cx="0" cy="0"/>
        </a:xfrm>
      </p:grpSpPr>
      <p:sp>
        <p:nvSpPr>
          <p:cNvPr id="144" name="Google Shape;144;p18"/>
          <p:cNvSpPr txBox="1"/>
          <p:nvPr>
            <p:ph idx="1" type="body"/>
          </p:nvPr>
        </p:nvSpPr>
        <p:spPr>
          <a:xfrm>
            <a:off x="713225" y="3093025"/>
            <a:ext cx="3858900" cy="8103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rgbClr val="434343"/>
              </a:buClr>
              <a:buSzPts val="1200"/>
              <a:buAutoNum type="arabicPeriod"/>
              <a:defRPr>
                <a:solidFill>
                  <a:srgbClr val="434343"/>
                </a:solidFill>
              </a:defRPr>
            </a:lvl1pPr>
            <a:lvl2pPr indent="-304800" lvl="1" marL="914400" algn="l">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algn="l">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algn="l">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algn="l">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algn="l">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algn="l">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sp>
        <p:nvSpPr>
          <p:cNvPr id="145" name="Google Shape;145;p18"/>
          <p:cNvSpPr txBox="1"/>
          <p:nvPr>
            <p:ph type="title"/>
          </p:nvPr>
        </p:nvSpPr>
        <p:spPr>
          <a:xfrm>
            <a:off x="713225" y="1240175"/>
            <a:ext cx="3858900" cy="1377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146" name="Google Shape;146;p18"/>
          <p:cNvSpPr/>
          <p:nvPr/>
        </p:nvSpPr>
        <p:spPr>
          <a:xfrm flipH="1">
            <a:off x="753090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8"/>
          <p:cNvSpPr/>
          <p:nvPr/>
        </p:nvSpPr>
        <p:spPr>
          <a:xfrm flipH="1" rot="10800000">
            <a:off x="0" y="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8"/>
          <p:cNvSpPr/>
          <p:nvPr/>
        </p:nvSpPr>
        <p:spPr>
          <a:xfrm>
            <a:off x="314375" y="4417950"/>
            <a:ext cx="2162700" cy="2163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8"/>
          <p:cNvSpPr/>
          <p:nvPr/>
        </p:nvSpPr>
        <p:spPr>
          <a:xfrm>
            <a:off x="-777450" y="4417950"/>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8"/>
          <p:cNvSpPr/>
          <p:nvPr/>
        </p:nvSpPr>
        <p:spPr>
          <a:xfrm>
            <a:off x="6054600" y="-1095425"/>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1" name="Shape 151"/>
        <p:cNvGrpSpPr/>
        <p:nvPr/>
      </p:nvGrpSpPr>
      <p:grpSpPr>
        <a:xfrm>
          <a:off x="0" y="0"/>
          <a:ext cx="0" cy="0"/>
          <a:chOff x="0" y="0"/>
          <a:chExt cx="0" cy="0"/>
        </a:xfrm>
      </p:grpSpPr>
      <p:sp>
        <p:nvSpPr>
          <p:cNvPr id="152" name="Google Shape;152;p19"/>
          <p:cNvSpPr/>
          <p:nvPr/>
        </p:nvSpPr>
        <p:spPr>
          <a:xfrm>
            <a:off x="-904525" y="1831800"/>
            <a:ext cx="4698300" cy="46989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9"/>
          <p:cNvSpPr/>
          <p:nvPr/>
        </p:nvSpPr>
        <p:spPr>
          <a:xfrm>
            <a:off x="2580750" y="3936625"/>
            <a:ext cx="2162700" cy="2162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9"/>
          <p:cNvSpPr/>
          <p:nvPr/>
        </p:nvSpPr>
        <p:spPr>
          <a:xfrm>
            <a:off x="-390175" y="1831800"/>
            <a:ext cx="856500" cy="8565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9"/>
          <p:cNvSpPr txBox="1"/>
          <p:nvPr>
            <p:ph type="title"/>
          </p:nvPr>
        </p:nvSpPr>
        <p:spPr>
          <a:xfrm>
            <a:off x="713225" y="2508375"/>
            <a:ext cx="2260500" cy="188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gradFill>
          <a:gsLst>
            <a:gs pos="0">
              <a:schemeClr val="dk1"/>
            </a:gs>
            <a:gs pos="100000">
              <a:schemeClr val="lt1"/>
            </a:gs>
          </a:gsLst>
          <a:lin ang="18900732" scaled="0"/>
        </a:gradFill>
      </p:bgPr>
    </p:bg>
    <p:spTree>
      <p:nvGrpSpPr>
        <p:cNvPr id="156" name="Shape 156"/>
        <p:cNvGrpSpPr/>
        <p:nvPr/>
      </p:nvGrpSpPr>
      <p:grpSpPr>
        <a:xfrm>
          <a:off x="0" y="0"/>
          <a:ext cx="0" cy="0"/>
          <a:chOff x="0" y="0"/>
          <a:chExt cx="0" cy="0"/>
        </a:xfrm>
      </p:grpSpPr>
      <p:sp>
        <p:nvSpPr>
          <p:cNvPr id="157" name="Google Shape;157;p20"/>
          <p:cNvSpPr txBox="1"/>
          <p:nvPr>
            <p:ph type="title"/>
          </p:nvPr>
        </p:nvSpPr>
        <p:spPr>
          <a:xfrm>
            <a:off x="713225" y="1456500"/>
            <a:ext cx="3519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0" sz="2300">
                <a:solidFill>
                  <a:schemeClr val="accent2"/>
                </a:solidFill>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58" name="Google Shape;158;p20"/>
          <p:cNvSpPr txBox="1"/>
          <p:nvPr>
            <p:ph idx="2" type="title"/>
          </p:nvPr>
        </p:nvSpPr>
        <p:spPr>
          <a:xfrm>
            <a:off x="4911425" y="1456500"/>
            <a:ext cx="3519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0" sz="2300">
                <a:solidFill>
                  <a:schemeClr val="accent2"/>
                </a:solidFill>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59" name="Google Shape;159;p20"/>
          <p:cNvSpPr txBox="1"/>
          <p:nvPr>
            <p:ph idx="1" type="subTitle"/>
          </p:nvPr>
        </p:nvSpPr>
        <p:spPr>
          <a:xfrm>
            <a:off x="4911425" y="1965600"/>
            <a:ext cx="3519300" cy="229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400"/>
              <a:buChar char="●"/>
              <a:defRPr b="0" sz="1400"/>
            </a:lvl1pPr>
            <a:lvl2pPr lvl="1" algn="ctr">
              <a:lnSpc>
                <a:spcPct val="100000"/>
              </a:lnSpc>
              <a:spcBef>
                <a:spcPts val="1000"/>
              </a:spcBef>
              <a:spcAft>
                <a:spcPts val="0"/>
              </a:spcAft>
              <a:buSzPts val="2800"/>
              <a:buChar char="○"/>
              <a:defRPr sz="2800"/>
            </a:lvl2pPr>
            <a:lvl3pPr lvl="2" algn="ctr">
              <a:lnSpc>
                <a:spcPct val="100000"/>
              </a:lnSpc>
              <a:spcBef>
                <a:spcPts val="0"/>
              </a:spcBef>
              <a:spcAft>
                <a:spcPts val="0"/>
              </a:spcAft>
              <a:buSzPts val="2800"/>
              <a:buChar char="■"/>
              <a:defRPr sz="2800"/>
            </a:lvl3pPr>
            <a:lvl4pPr lvl="3" algn="ctr">
              <a:lnSpc>
                <a:spcPct val="100000"/>
              </a:lnSpc>
              <a:spcBef>
                <a:spcPts val="0"/>
              </a:spcBef>
              <a:spcAft>
                <a:spcPts val="0"/>
              </a:spcAft>
              <a:buSzPts val="2800"/>
              <a:buChar char="●"/>
              <a:defRPr sz="2800"/>
            </a:lvl4pPr>
            <a:lvl5pPr lvl="4" algn="ctr">
              <a:lnSpc>
                <a:spcPct val="100000"/>
              </a:lnSpc>
              <a:spcBef>
                <a:spcPts val="0"/>
              </a:spcBef>
              <a:spcAft>
                <a:spcPts val="0"/>
              </a:spcAft>
              <a:buSzPts val="2800"/>
              <a:buChar char="○"/>
              <a:defRPr sz="2800"/>
            </a:lvl5pPr>
            <a:lvl6pPr lvl="5" algn="ctr">
              <a:lnSpc>
                <a:spcPct val="100000"/>
              </a:lnSpc>
              <a:spcBef>
                <a:spcPts val="0"/>
              </a:spcBef>
              <a:spcAft>
                <a:spcPts val="0"/>
              </a:spcAft>
              <a:buSzPts val="2800"/>
              <a:buChar char="■"/>
              <a:defRPr sz="2800"/>
            </a:lvl6pPr>
            <a:lvl7pPr lvl="6" algn="ctr">
              <a:lnSpc>
                <a:spcPct val="100000"/>
              </a:lnSpc>
              <a:spcBef>
                <a:spcPts val="0"/>
              </a:spcBef>
              <a:spcAft>
                <a:spcPts val="0"/>
              </a:spcAft>
              <a:buSzPts val="2800"/>
              <a:buChar char="●"/>
              <a:defRPr sz="2800"/>
            </a:lvl7pPr>
            <a:lvl8pPr lvl="7" algn="ctr">
              <a:lnSpc>
                <a:spcPct val="100000"/>
              </a:lnSpc>
              <a:spcBef>
                <a:spcPts val="0"/>
              </a:spcBef>
              <a:spcAft>
                <a:spcPts val="0"/>
              </a:spcAft>
              <a:buSzPts val="2800"/>
              <a:buChar char="○"/>
              <a:defRPr sz="2800"/>
            </a:lvl8pPr>
            <a:lvl9pPr lvl="8" algn="ctr">
              <a:lnSpc>
                <a:spcPct val="100000"/>
              </a:lnSpc>
              <a:spcBef>
                <a:spcPts val="0"/>
              </a:spcBef>
              <a:spcAft>
                <a:spcPts val="0"/>
              </a:spcAft>
              <a:buSzPts val="2800"/>
              <a:buChar char="■"/>
              <a:defRPr sz="2800"/>
            </a:lvl9pPr>
          </a:lstStyle>
          <a:p/>
        </p:txBody>
      </p:sp>
      <p:sp>
        <p:nvSpPr>
          <p:cNvPr id="160" name="Google Shape;160;p20"/>
          <p:cNvSpPr txBox="1"/>
          <p:nvPr>
            <p:ph idx="3" type="subTitle"/>
          </p:nvPr>
        </p:nvSpPr>
        <p:spPr>
          <a:xfrm>
            <a:off x="713225" y="1965600"/>
            <a:ext cx="3519300" cy="229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400"/>
              <a:buChar char="●"/>
              <a:defRPr b="0" sz="1400"/>
            </a:lvl1pPr>
            <a:lvl2pPr lvl="1" algn="ctr">
              <a:lnSpc>
                <a:spcPct val="100000"/>
              </a:lnSpc>
              <a:spcBef>
                <a:spcPts val="1000"/>
              </a:spcBef>
              <a:spcAft>
                <a:spcPts val="0"/>
              </a:spcAft>
              <a:buSzPts val="2800"/>
              <a:buChar char="○"/>
              <a:defRPr sz="2800"/>
            </a:lvl2pPr>
            <a:lvl3pPr lvl="2" algn="ctr">
              <a:lnSpc>
                <a:spcPct val="100000"/>
              </a:lnSpc>
              <a:spcBef>
                <a:spcPts val="0"/>
              </a:spcBef>
              <a:spcAft>
                <a:spcPts val="0"/>
              </a:spcAft>
              <a:buSzPts val="2800"/>
              <a:buChar char="■"/>
              <a:defRPr sz="2800"/>
            </a:lvl3pPr>
            <a:lvl4pPr lvl="3" algn="ctr">
              <a:lnSpc>
                <a:spcPct val="100000"/>
              </a:lnSpc>
              <a:spcBef>
                <a:spcPts val="0"/>
              </a:spcBef>
              <a:spcAft>
                <a:spcPts val="0"/>
              </a:spcAft>
              <a:buSzPts val="2800"/>
              <a:buChar char="●"/>
              <a:defRPr sz="2800"/>
            </a:lvl4pPr>
            <a:lvl5pPr lvl="4" algn="ctr">
              <a:lnSpc>
                <a:spcPct val="100000"/>
              </a:lnSpc>
              <a:spcBef>
                <a:spcPts val="0"/>
              </a:spcBef>
              <a:spcAft>
                <a:spcPts val="0"/>
              </a:spcAft>
              <a:buSzPts val="2800"/>
              <a:buChar char="○"/>
              <a:defRPr sz="2800"/>
            </a:lvl5pPr>
            <a:lvl6pPr lvl="5" algn="ctr">
              <a:lnSpc>
                <a:spcPct val="100000"/>
              </a:lnSpc>
              <a:spcBef>
                <a:spcPts val="0"/>
              </a:spcBef>
              <a:spcAft>
                <a:spcPts val="0"/>
              </a:spcAft>
              <a:buSzPts val="2800"/>
              <a:buChar char="■"/>
              <a:defRPr sz="2800"/>
            </a:lvl6pPr>
            <a:lvl7pPr lvl="6" algn="ctr">
              <a:lnSpc>
                <a:spcPct val="100000"/>
              </a:lnSpc>
              <a:spcBef>
                <a:spcPts val="0"/>
              </a:spcBef>
              <a:spcAft>
                <a:spcPts val="0"/>
              </a:spcAft>
              <a:buSzPts val="2800"/>
              <a:buChar char="●"/>
              <a:defRPr sz="2800"/>
            </a:lvl7pPr>
            <a:lvl8pPr lvl="7" algn="ctr">
              <a:lnSpc>
                <a:spcPct val="100000"/>
              </a:lnSpc>
              <a:spcBef>
                <a:spcPts val="0"/>
              </a:spcBef>
              <a:spcAft>
                <a:spcPts val="0"/>
              </a:spcAft>
              <a:buSzPts val="2800"/>
              <a:buChar char="○"/>
              <a:defRPr sz="2800"/>
            </a:lvl8pPr>
            <a:lvl9pPr lvl="8" algn="ctr">
              <a:lnSpc>
                <a:spcPct val="100000"/>
              </a:lnSpc>
              <a:spcBef>
                <a:spcPts val="0"/>
              </a:spcBef>
              <a:spcAft>
                <a:spcPts val="0"/>
              </a:spcAft>
              <a:buSzPts val="2800"/>
              <a:buChar char="■"/>
              <a:defRPr sz="2800"/>
            </a:lvl9pPr>
          </a:lstStyle>
          <a:p/>
        </p:txBody>
      </p:sp>
      <p:sp>
        <p:nvSpPr>
          <p:cNvPr id="161" name="Google Shape;161;p20"/>
          <p:cNvSpPr txBox="1"/>
          <p:nvPr>
            <p:ph idx="4"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162" name="Google Shape;162;p20"/>
          <p:cNvSpPr/>
          <p:nvPr/>
        </p:nvSpPr>
        <p:spPr>
          <a:xfrm flipH="1">
            <a:off x="6286800" y="4822125"/>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0"/>
          <p:cNvSpPr/>
          <p:nvPr/>
        </p:nvSpPr>
        <p:spPr>
          <a:xfrm flipH="1" rot="10800000">
            <a:off x="0" y="0"/>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0"/>
          <p:cNvSpPr/>
          <p:nvPr/>
        </p:nvSpPr>
        <p:spPr>
          <a:xfrm>
            <a:off x="-777475" y="4424625"/>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dk1"/>
            </a:gs>
            <a:gs pos="100000">
              <a:schemeClr val="lt1"/>
            </a:gs>
          </a:gsLst>
          <a:lin ang="10801400" scaled="0"/>
        </a:gradFill>
      </p:bgPr>
    </p:bg>
    <p:spTree>
      <p:nvGrpSpPr>
        <p:cNvPr id="13" name="Shape 13"/>
        <p:cNvGrpSpPr/>
        <p:nvPr/>
      </p:nvGrpSpPr>
      <p:grpSpPr>
        <a:xfrm>
          <a:off x="0" y="0"/>
          <a:ext cx="0" cy="0"/>
          <a:chOff x="0" y="0"/>
          <a:chExt cx="0" cy="0"/>
        </a:xfrm>
      </p:grpSpPr>
      <p:sp>
        <p:nvSpPr>
          <p:cNvPr id="14" name="Google Shape;14;p3"/>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15" name="Google Shape;15;p3"/>
          <p:cNvSpPr/>
          <p:nvPr/>
        </p:nvSpPr>
        <p:spPr>
          <a:xfrm flipH="1">
            <a:off x="753090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
          <p:cNvSpPr/>
          <p:nvPr/>
        </p:nvSpPr>
        <p:spPr>
          <a:xfrm flipH="1" rot="10800000">
            <a:off x="0" y="0"/>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3"/>
          <p:cNvSpPr/>
          <p:nvPr/>
        </p:nvSpPr>
        <p:spPr>
          <a:xfrm>
            <a:off x="-777475" y="4424625"/>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dk1"/>
            </a:gs>
            <a:gs pos="100000">
              <a:schemeClr val="lt1"/>
            </a:gs>
          </a:gsLst>
          <a:lin ang="18900732" scaled="0"/>
        </a:gradFill>
      </p:bgPr>
    </p:bg>
    <p:spTree>
      <p:nvGrpSpPr>
        <p:cNvPr id="165" name="Shape 165"/>
        <p:cNvGrpSpPr/>
        <p:nvPr/>
      </p:nvGrpSpPr>
      <p:grpSpPr>
        <a:xfrm>
          <a:off x="0" y="0"/>
          <a:ext cx="0" cy="0"/>
          <a:chOff x="0" y="0"/>
          <a:chExt cx="0" cy="0"/>
        </a:xfrm>
      </p:grpSpPr>
      <p:sp>
        <p:nvSpPr>
          <p:cNvPr id="166" name="Google Shape;166;p21"/>
          <p:cNvSpPr txBox="1"/>
          <p:nvPr>
            <p:ph type="title"/>
          </p:nvPr>
        </p:nvSpPr>
        <p:spPr>
          <a:xfrm>
            <a:off x="3915300" y="1481575"/>
            <a:ext cx="4515600" cy="1870200"/>
          </a:xfrm>
          <a:prstGeom prst="rect">
            <a:avLst/>
          </a:prstGeom>
          <a:noFill/>
          <a:ln>
            <a:noFill/>
          </a:ln>
        </p:spPr>
        <p:txBody>
          <a:bodyPr anchorCtr="0" anchor="ctr" bIns="91425" lIns="91425" spcFirstLastPara="1" rIns="91425" wrap="square" tIns="91425">
            <a:noAutofit/>
          </a:bodyPr>
          <a:lstStyle>
            <a:lvl1pPr lvl="0" algn="l">
              <a:lnSpc>
                <a:spcPct val="80000"/>
              </a:lnSpc>
              <a:spcBef>
                <a:spcPts val="0"/>
              </a:spcBef>
              <a:spcAft>
                <a:spcPts val="0"/>
              </a:spcAft>
              <a:buSzPts val="4800"/>
              <a:buNone/>
              <a:defRPr sz="75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67" name="Google Shape;167;p21"/>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1"/>
          <p:cNvSpPr/>
          <p:nvPr/>
        </p:nvSpPr>
        <p:spPr>
          <a:xfrm rot="10800000">
            <a:off x="6286800" y="0"/>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1"/>
          <p:cNvSpPr/>
          <p:nvPr/>
        </p:nvSpPr>
        <p:spPr>
          <a:xfrm>
            <a:off x="289325" y="-1046750"/>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bg>
      <p:bgPr>
        <a:gradFill>
          <a:gsLst>
            <a:gs pos="0">
              <a:schemeClr val="dk1"/>
            </a:gs>
            <a:gs pos="100000">
              <a:schemeClr val="lt1"/>
            </a:gs>
          </a:gsLst>
          <a:lin ang="18900732" scaled="0"/>
        </a:gradFill>
      </p:bgPr>
    </p:bg>
    <p:spTree>
      <p:nvGrpSpPr>
        <p:cNvPr id="170" name="Shape 170"/>
        <p:cNvGrpSpPr/>
        <p:nvPr/>
      </p:nvGrpSpPr>
      <p:grpSpPr>
        <a:xfrm>
          <a:off x="0" y="0"/>
          <a:ext cx="0" cy="0"/>
          <a:chOff x="0" y="0"/>
          <a:chExt cx="0" cy="0"/>
        </a:xfrm>
      </p:grpSpPr>
      <p:sp>
        <p:nvSpPr>
          <p:cNvPr id="171" name="Google Shape;171;p22"/>
          <p:cNvSpPr txBox="1"/>
          <p:nvPr>
            <p:ph type="title"/>
          </p:nvPr>
        </p:nvSpPr>
        <p:spPr>
          <a:xfrm>
            <a:off x="713225" y="1376788"/>
            <a:ext cx="2865300" cy="876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72" name="Google Shape;172;p22"/>
          <p:cNvSpPr txBox="1"/>
          <p:nvPr>
            <p:ph idx="1" type="subTitle"/>
          </p:nvPr>
        </p:nvSpPr>
        <p:spPr>
          <a:xfrm>
            <a:off x="713225" y="2753300"/>
            <a:ext cx="2865300" cy="10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3" name="Google Shape;173;p22"/>
          <p:cNvSpPr/>
          <p:nvPr/>
        </p:nvSpPr>
        <p:spPr>
          <a:xfrm flipH="1">
            <a:off x="753090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2"/>
          <p:cNvSpPr/>
          <p:nvPr/>
        </p:nvSpPr>
        <p:spPr>
          <a:xfrm flipH="1" rot="10800000">
            <a:off x="0" y="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2"/>
          <p:cNvSpPr/>
          <p:nvPr/>
        </p:nvSpPr>
        <p:spPr>
          <a:xfrm>
            <a:off x="314375" y="4417950"/>
            <a:ext cx="2162700" cy="2163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2"/>
          <p:cNvSpPr/>
          <p:nvPr/>
        </p:nvSpPr>
        <p:spPr>
          <a:xfrm>
            <a:off x="-777450" y="4417950"/>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2"/>
          <p:cNvSpPr/>
          <p:nvPr/>
        </p:nvSpPr>
        <p:spPr>
          <a:xfrm>
            <a:off x="7093500" y="-805900"/>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2"/>
          <p:cNvSpPr/>
          <p:nvPr/>
        </p:nvSpPr>
        <p:spPr>
          <a:xfrm>
            <a:off x="8176100" y="229275"/>
            <a:ext cx="637500" cy="6375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bg>
      <p:bgPr>
        <a:gradFill>
          <a:gsLst>
            <a:gs pos="0">
              <a:schemeClr val="dk1"/>
            </a:gs>
            <a:gs pos="100000">
              <a:schemeClr val="lt1"/>
            </a:gs>
          </a:gsLst>
          <a:lin ang="5400700" scaled="0"/>
        </a:gradFill>
      </p:bgPr>
    </p:bg>
    <p:spTree>
      <p:nvGrpSpPr>
        <p:cNvPr id="179" name="Shape 179"/>
        <p:cNvGrpSpPr/>
        <p:nvPr/>
      </p:nvGrpSpPr>
      <p:grpSpPr>
        <a:xfrm>
          <a:off x="0" y="0"/>
          <a:ext cx="0" cy="0"/>
          <a:chOff x="0" y="0"/>
          <a:chExt cx="0" cy="0"/>
        </a:xfrm>
      </p:grpSpPr>
      <p:sp>
        <p:nvSpPr>
          <p:cNvPr id="180" name="Google Shape;180;p23"/>
          <p:cNvSpPr txBox="1"/>
          <p:nvPr>
            <p:ph type="title"/>
          </p:nvPr>
        </p:nvSpPr>
        <p:spPr>
          <a:xfrm>
            <a:off x="4608363" y="1706900"/>
            <a:ext cx="28653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81" name="Google Shape;181;p23"/>
          <p:cNvSpPr txBox="1"/>
          <p:nvPr>
            <p:ph idx="1" type="subTitle"/>
          </p:nvPr>
        </p:nvSpPr>
        <p:spPr>
          <a:xfrm>
            <a:off x="4608363" y="2692650"/>
            <a:ext cx="2865300" cy="10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2" name="Google Shape;182;p23"/>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3"/>
          <p:cNvSpPr/>
          <p:nvPr/>
        </p:nvSpPr>
        <p:spPr>
          <a:xfrm rot="10800000">
            <a:off x="6286800" y="0"/>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3"/>
          <p:cNvSpPr/>
          <p:nvPr/>
        </p:nvSpPr>
        <p:spPr>
          <a:xfrm>
            <a:off x="-994650" y="-683500"/>
            <a:ext cx="2162700" cy="2163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3"/>
          <p:cNvSpPr/>
          <p:nvPr/>
        </p:nvSpPr>
        <p:spPr>
          <a:xfrm>
            <a:off x="7603575" y="3720950"/>
            <a:ext cx="2162700" cy="2162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3"/>
          <p:cNvSpPr/>
          <p:nvPr/>
        </p:nvSpPr>
        <p:spPr>
          <a:xfrm>
            <a:off x="6743375" y="4272225"/>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3"/>
          <p:cNvSpPr/>
          <p:nvPr/>
        </p:nvSpPr>
        <p:spPr>
          <a:xfrm>
            <a:off x="1015650" y="349000"/>
            <a:ext cx="381000" cy="3810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
    <p:bg>
      <p:bgPr>
        <a:gradFill>
          <a:gsLst>
            <a:gs pos="0">
              <a:schemeClr val="dk1"/>
            </a:gs>
            <a:gs pos="100000">
              <a:schemeClr val="lt1"/>
            </a:gs>
          </a:gsLst>
          <a:lin ang="18900732" scaled="0"/>
        </a:gradFill>
      </p:bgPr>
    </p:bg>
    <p:spTree>
      <p:nvGrpSpPr>
        <p:cNvPr id="188" name="Shape 188"/>
        <p:cNvGrpSpPr/>
        <p:nvPr/>
      </p:nvGrpSpPr>
      <p:grpSpPr>
        <a:xfrm>
          <a:off x="0" y="0"/>
          <a:ext cx="0" cy="0"/>
          <a:chOff x="0" y="0"/>
          <a:chExt cx="0" cy="0"/>
        </a:xfrm>
      </p:grpSpPr>
      <p:sp>
        <p:nvSpPr>
          <p:cNvPr id="189" name="Google Shape;189;p24"/>
          <p:cNvSpPr txBox="1"/>
          <p:nvPr>
            <p:ph type="title"/>
          </p:nvPr>
        </p:nvSpPr>
        <p:spPr>
          <a:xfrm>
            <a:off x="1949025" y="1572175"/>
            <a:ext cx="28653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90" name="Google Shape;190;p24"/>
          <p:cNvSpPr txBox="1"/>
          <p:nvPr>
            <p:ph idx="1" type="subTitle"/>
          </p:nvPr>
        </p:nvSpPr>
        <p:spPr>
          <a:xfrm>
            <a:off x="1949025" y="2557925"/>
            <a:ext cx="2865300" cy="10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1" name="Google Shape;191;p24"/>
          <p:cNvSpPr/>
          <p:nvPr/>
        </p:nvSpPr>
        <p:spPr>
          <a:xfrm>
            <a:off x="0" y="482220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4"/>
          <p:cNvSpPr/>
          <p:nvPr/>
        </p:nvSpPr>
        <p:spPr>
          <a:xfrm rot="10800000">
            <a:off x="7527900" y="0"/>
            <a:ext cx="1616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4"/>
          <p:cNvSpPr/>
          <p:nvPr/>
        </p:nvSpPr>
        <p:spPr>
          <a:xfrm>
            <a:off x="6981300" y="4654725"/>
            <a:ext cx="2162700" cy="2163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4"/>
          <p:cNvSpPr/>
          <p:nvPr/>
        </p:nvSpPr>
        <p:spPr>
          <a:xfrm>
            <a:off x="8430775" y="4136450"/>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bg>
      <p:bgPr>
        <a:gradFill>
          <a:gsLst>
            <a:gs pos="0">
              <a:schemeClr val="dk1"/>
            </a:gs>
            <a:gs pos="100000">
              <a:schemeClr val="lt1"/>
            </a:gs>
          </a:gsLst>
          <a:lin ang="18900732" scaled="0"/>
        </a:gradFill>
      </p:bgPr>
    </p:bg>
    <p:spTree>
      <p:nvGrpSpPr>
        <p:cNvPr id="195" name="Shape 195"/>
        <p:cNvGrpSpPr/>
        <p:nvPr/>
      </p:nvGrpSpPr>
      <p:grpSpPr>
        <a:xfrm>
          <a:off x="0" y="0"/>
          <a:ext cx="0" cy="0"/>
          <a:chOff x="0" y="0"/>
          <a:chExt cx="0" cy="0"/>
        </a:xfrm>
      </p:grpSpPr>
      <p:sp>
        <p:nvSpPr>
          <p:cNvPr id="196" name="Google Shape;196;p25"/>
          <p:cNvSpPr txBox="1"/>
          <p:nvPr>
            <p:ph type="title"/>
          </p:nvPr>
        </p:nvSpPr>
        <p:spPr>
          <a:xfrm>
            <a:off x="4572000" y="1355075"/>
            <a:ext cx="2547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0" sz="2300">
                <a:solidFill>
                  <a:schemeClr val="accent2"/>
                </a:solidFill>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97" name="Google Shape;197;p25"/>
          <p:cNvSpPr txBox="1"/>
          <p:nvPr>
            <p:ph idx="2" type="title"/>
          </p:nvPr>
        </p:nvSpPr>
        <p:spPr>
          <a:xfrm>
            <a:off x="4572000" y="2836825"/>
            <a:ext cx="25473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0" sz="2300">
                <a:solidFill>
                  <a:schemeClr val="accent2"/>
                </a:solidFill>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98" name="Google Shape;198;p25"/>
          <p:cNvSpPr txBox="1"/>
          <p:nvPr>
            <p:ph idx="1" type="subTitle"/>
          </p:nvPr>
        </p:nvSpPr>
        <p:spPr>
          <a:xfrm>
            <a:off x="4572000" y="3193525"/>
            <a:ext cx="2547300" cy="59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400"/>
              <a:buChar char="●"/>
              <a:defRPr b="0" sz="1400"/>
            </a:lvl1pPr>
            <a:lvl2pPr lvl="1" algn="ctr">
              <a:lnSpc>
                <a:spcPct val="100000"/>
              </a:lnSpc>
              <a:spcBef>
                <a:spcPts val="0"/>
              </a:spcBef>
              <a:spcAft>
                <a:spcPts val="0"/>
              </a:spcAft>
              <a:buSzPts val="2800"/>
              <a:buChar char="○"/>
              <a:defRPr sz="2800"/>
            </a:lvl2pPr>
            <a:lvl3pPr lvl="2" algn="ctr">
              <a:lnSpc>
                <a:spcPct val="100000"/>
              </a:lnSpc>
              <a:spcBef>
                <a:spcPts val="0"/>
              </a:spcBef>
              <a:spcAft>
                <a:spcPts val="0"/>
              </a:spcAft>
              <a:buSzPts val="2800"/>
              <a:buChar char="■"/>
              <a:defRPr sz="2800"/>
            </a:lvl3pPr>
            <a:lvl4pPr lvl="3" algn="ctr">
              <a:lnSpc>
                <a:spcPct val="100000"/>
              </a:lnSpc>
              <a:spcBef>
                <a:spcPts val="0"/>
              </a:spcBef>
              <a:spcAft>
                <a:spcPts val="0"/>
              </a:spcAft>
              <a:buSzPts val="2800"/>
              <a:buChar char="●"/>
              <a:defRPr sz="2800"/>
            </a:lvl4pPr>
            <a:lvl5pPr lvl="4" algn="ctr">
              <a:lnSpc>
                <a:spcPct val="100000"/>
              </a:lnSpc>
              <a:spcBef>
                <a:spcPts val="0"/>
              </a:spcBef>
              <a:spcAft>
                <a:spcPts val="0"/>
              </a:spcAft>
              <a:buSzPts val="2800"/>
              <a:buChar char="○"/>
              <a:defRPr sz="2800"/>
            </a:lvl5pPr>
            <a:lvl6pPr lvl="5" algn="ctr">
              <a:lnSpc>
                <a:spcPct val="100000"/>
              </a:lnSpc>
              <a:spcBef>
                <a:spcPts val="0"/>
              </a:spcBef>
              <a:spcAft>
                <a:spcPts val="0"/>
              </a:spcAft>
              <a:buSzPts val="2800"/>
              <a:buChar char="■"/>
              <a:defRPr sz="2800"/>
            </a:lvl6pPr>
            <a:lvl7pPr lvl="6" algn="ctr">
              <a:lnSpc>
                <a:spcPct val="100000"/>
              </a:lnSpc>
              <a:spcBef>
                <a:spcPts val="0"/>
              </a:spcBef>
              <a:spcAft>
                <a:spcPts val="0"/>
              </a:spcAft>
              <a:buSzPts val="2800"/>
              <a:buChar char="●"/>
              <a:defRPr sz="2800"/>
            </a:lvl7pPr>
            <a:lvl8pPr lvl="7" algn="ctr">
              <a:lnSpc>
                <a:spcPct val="100000"/>
              </a:lnSpc>
              <a:spcBef>
                <a:spcPts val="0"/>
              </a:spcBef>
              <a:spcAft>
                <a:spcPts val="0"/>
              </a:spcAft>
              <a:buSzPts val="2800"/>
              <a:buChar char="○"/>
              <a:defRPr sz="2800"/>
            </a:lvl8pPr>
            <a:lvl9pPr lvl="8" algn="ctr">
              <a:lnSpc>
                <a:spcPct val="100000"/>
              </a:lnSpc>
              <a:spcBef>
                <a:spcPts val="0"/>
              </a:spcBef>
              <a:spcAft>
                <a:spcPts val="0"/>
              </a:spcAft>
              <a:buSzPts val="2800"/>
              <a:buChar char="■"/>
              <a:defRPr sz="2800"/>
            </a:lvl9pPr>
          </a:lstStyle>
          <a:p/>
        </p:txBody>
      </p:sp>
      <p:sp>
        <p:nvSpPr>
          <p:cNvPr id="199" name="Google Shape;199;p25"/>
          <p:cNvSpPr txBox="1"/>
          <p:nvPr>
            <p:ph idx="3" type="subTitle"/>
          </p:nvPr>
        </p:nvSpPr>
        <p:spPr>
          <a:xfrm>
            <a:off x="4572000" y="1711775"/>
            <a:ext cx="2547300" cy="59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400"/>
              <a:buChar char="●"/>
              <a:defRPr b="0" sz="1400"/>
            </a:lvl1pPr>
            <a:lvl2pPr lvl="1" algn="ctr">
              <a:lnSpc>
                <a:spcPct val="100000"/>
              </a:lnSpc>
              <a:spcBef>
                <a:spcPts val="0"/>
              </a:spcBef>
              <a:spcAft>
                <a:spcPts val="0"/>
              </a:spcAft>
              <a:buSzPts val="2800"/>
              <a:buChar char="○"/>
              <a:defRPr sz="2800"/>
            </a:lvl2pPr>
            <a:lvl3pPr lvl="2" algn="ctr">
              <a:lnSpc>
                <a:spcPct val="100000"/>
              </a:lnSpc>
              <a:spcBef>
                <a:spcPts val="0"/>
              </a:spcBef>
              <a:spcAft>
                <a:spcPts val="0"/>
              </a:spcAft>
              <a:buSzPts val="2800"/>
              <a:buChar char="■"/>
              <a:defRPr sz="2800"/>
            </a:lvl3pPr>
            <a:lvl4pPr lvl="3" algn="ctr">
              <a:lnSpc>
                <a:spcPct val="100000"/>
              </a:lnSpc>
              <a:spcBef>
                <a:spcPts val="0"/>
              </a:spcBef>
              <a:spcAft>
                <a:spcPts val="0"/>
              </a:spcAft>
              <a:buSzPts val="2800"/>
              <a:buChar char="●"/>
              <a:defRPr sz="2800"/>
            </a:lvl4pPr>
            <a:lvl5pPr lvl="4" algn="ctr">
              <a:lnSpc>
                <a:spcPct val="100000"/>
              </a:lnSpc>
              <a:spcBef>
                <a:spcPts val="0"/>
              </a:spcBef>
              <a:spcAft>
                <a:spcPts val="0"/>
              </a:spcAft>
              <a:buSzPts val="2800"/>
              <a:buChar char="○"/>
              <a:defRPr sz="2800"/>
            </a:lvl5pPr>
            <a:lvl6pPr lvl="5" algn="ctr">
              <a:lnSpc>
                <a:spcPct val="100000"/>
              </a:lnSpc>
              <a:spcBef>
                <a:spcPts val="0"/>
              </a:spcBef>
              <a:spcAft>
                <a:spcPts val="0"/>
              </a:spcAft>
              <a:buSzPts val="2800"/>
              <a:buChar char="■"/>
              <a:defRPr sz="2800"/>
            </a:lvl6pPr>
            <a:lvl7pPr lvl="6" algn="ctr">
              <a:lnSpc>
                <a:spcPct val="100000"/>
              </a:lnSpc>
              <a:spcBef>
                <a:spcPts val="0"/>
              </a:spcBef>
              <a:spcAft>
                <a:spcPts val="0"/>
              </a:spcAft>
              <a:buSzPts val="2800"/>
              <a:buChar char="●"/>
              <a:defRPr sz="2800"/>
            </a:lvl7pPr>
            <a:lvl8pPr lvl="7" algn="ctr">
              <a:lnSpc>
                <a:spcPct val="100000"/>
              </a:lnSpc>
              <a:spcBef>
                <a:spcPts val="0"/>
              </a:spcBef>
              <a:spcAft>
                <a:spcPts val="0"/>
              </a:spcAft>
              <a:buSzPts val="2800"/>
              <a:buChar char="○"/>
              <a:defRPr sz="2800"/>
            </a:lvl8pPr>
            <a:lvl9pPr lvl="8" algn="ctr">
              <a:lnSpc>
                <a:spcPct val="100000"/>
              </a:lnSpc>
              <a:spcBef>
                <a:spcPts val="0"/>
              </a:spcBef>
              <a:spcAft>
                <a:spcPts val="0"/>
              </a:spcAft>
              <a:buSzPts val="2800"/>
              <a:buChar char="■"/>
              <a:defRPr sz="2800"/>
            </a:lvl9pPr>
          </a:lstStyle>
          <a:p/>
        </p:txBody>
      </p:sp>
      <p:sp>
        <p:nvSpPr>
          <p:cNvPr id="200" name="Google Shape;200;p25"/>
          <p:cNvSpPr txBox="1"/>
          <p:nvPr>
            <p:ph idx="4" type="title"/>
          </p:nvPr>
        </p:nvSpPr>
        <p:spPr>
          <a:xfrm>
            <a:off x="4572000" y="539500"/>
            <a:ext cx="38586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201" name="Google Shape;201;p25"/>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5"/>
          <p:cNvSpPr/>
          <p:nvPr/>
        </p:nvSpPr>
        <p:spPr>
          <a:xfrm rot="10800000">
            <a:off x="6286800" y="0"/>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gradFill>
          <a:gsLst>
            <a:gs pos="0">
              <a:schemeClr val="dk1"/>
            </a:gs>
            <a:gs pos="100000">
              <a:schemeClr val="lt1"/>
            </a:gs>
          </a:gsLst>
          <a:lin ang="5400700" scaled="0"/>
        </a:gradFill>
      </p:bgPr>
    </p:bg>
    <p:spTree>
      <p:nvGrpSpPr>
        <p:cNvPr id="203" name="Shape 203"/>
        <p:cNvGrpSpPr/>
        <p:nvPr/>
      </p:nvGrpSpPr>
      <p:grpSpPr>
        <a:xfrm>
          <a:off x="0" y="0"/>
          <a:ext cx="0" cy="0"/>
          <a:chOff x="0" y="0"/>
          <a:chExt cx="0" cy="0"/>
        </a:xfrm>
      </p:grpSpPr>
      <p:sp>
        <p:nvSpPr>
          <p:cNvPr id="204" name="Google Shape;204;p26"/>
          <p:cNvSpPr txBox="1"/>
          <p:nvPr>
            <p:ph type="title"/>
          </p:nvPr>
        </p:nvSpPr>
        <p:spPr>
          <a:xfrm>
            <a:off x="713225" y="539500"/>
            <a:ext cx="4057500" cy="873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72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05" name="Google Shape;205;p26"/>
          <p:cNvSpPr txBox="1"/>
          <p:nvPr>
            <p:ph idx="1" type="subTitle"/>
          </p:nvPr>
        </p:nvSpPr>
        <p:spPr>
          <a:xfrm>
            <a:off x="713225" y="1863269"/>
            <a:ext cx="4057500" cy="1165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6" name="Google Shape;206;p26"/>
          <p:cNvSpPr txBox="1"/>
          <p:nvPr/>
        </p:nvSpPr>
        <p:spPr>
          <a:xfrm>
            <a:off x="713225" y="3679100"/>
            <a:ext cx="4057500" cy="608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2"/>
                </a:solidFill>
                <a:latin typeface="Poppins"/>
                <a:ea typeface="Poppins"/>
                <a:cs typeface="Poppins"/>
                <a:sym typeface="Poppins"/>
              </a:rPr>
              <a:t>CREDITS: This presentation template was created by </a:t>
            </a:r>
            <a:r>
              <a:rPr b="1" i="0" lang="en" sz="1100" u="none" cap="none" strike="noStrike">
                <a:solidFill>
                  <a:schemeClr val="hlink"/>
                </a:solidFill>
                <a:uFill>
                  <a:noFill/>
                </a:uFill>
                <a:latin typeface="Poppins"/>
                <a:ea typeface="Poppins"/>
                <a:cs typeface="Poppins"/>
                <a:sym typeface="Poppins"/>
                <a:hlinkClick r:id="rId2"/>
              </a:rPr>
              <a:t>Slidesgo</a:t>
            </a:r>
            <a:r>
              <a:rPr b="0" i="0" lang="en" sz="1100" u="none" cap="none" strike="noStrike">
                <a:solidFill>
                  <a:schemeClr val="dk2"/>
                </a:solidFill>
                <a:latin typeface="Poppins"/>
                <a:ea typeface="Poppins"/>
                <a:cs typeface="Poppins"/>
                <a:sym typeface="Poppins"/>
              </a:rPr>
              <a:t>, including icons by </a:t>
            </a:r>
            <a:r>
              <a:rPr b="1" i="0" lang="en" sz="1100" u="none" cap="none" strike="noStrike">
                <a:solidFill>
                  <a:schemeClr val="hlink"/>
                </a:solidFill>
                <a:uFill>
                  <a:noFill/>
                </a:uFill>
                <a:latin typeface="Poppins"/>
                <a:ea typeface="Poppins"/>
                <a:cs typeface="Poppins"/>
                <a:sym typeface="Poppins"/>
                <a:hlinkClick r:id="rId3"/>
              </a:rPr>
              <a:t>Flaticon</a:t>
            </a:r>
            <a:r>
              <a:rPr b="1" i="0" lang="en" sz="1100" u="none" cap="none" strike="noStrike">
                <a:solidFill>
                  <a:schemeClr val="dk2"/>
                </a:solidFill>
                <a:latin typeface="Poppins"/>
                <a:ea typeface="Poppins"/>
                <a:cs typeface="Poppins"/>
                <a:sym typeface="Poppins"/>
              </a:rPr>
              <a:t> </a:t>
            </a:r>
            <a:r>
              <a:rPr b="0" i="0" lang="en" sz="1100" u="none" cap="none" strike="noStrike">
                <a:solidFill>
                  <a:schemeClr val="dk2"/>
                </a:solidFill>
                <a:latin typeface="Poppins"/>
                <a:ea typeface="Poppins"/>
                <a:cs typeface="Poppins"/>
                <a:sym typeface="Poppins"/>
              </a:rPr>
              <a:t>and infographics &amp; images by </a:t>
            </a:r>
            <a:r>
              <a:rPr b="1" i="0" lang="en" sz="1100" u="none" cap="none" strike="noStrike">
                <a:solidFill>
                  <a:schemeClr val="hlink"/>
                </a:solidFill>
                <a:uFill>
                  <a:noFill/>
                </a:uFill>
                <a:latin typeface="Poppins"/>
                <a:ea typeface="Poppins"/>
                <a:cs typeface="Poppins"/>
                <a:sym typeface="Poppins"/>
                <a:hlinkClick r:id="rId4"/>
              </a:rPr>
              <a:t>Freepik</a:t>
            </a:r>
            <a:endParaRPr b="1" i="0" sz="1100" u="none" cap="none" strike="noStrike">
              <a:solidFill>
                <a:schemeClr val="dk2"/>
              </a:solidFill>
              <a:latin typeface="Poppins"/>
              <a:ea typeface="Poppins"/>
              <a:cs typeface="Poppins"/>
              <a:sym typeface="Poppins"/>
            </a:endParaRPr>
          </a:p>
        </p:txBody>
      </p:sp>
      <p:sp>
        <p:nvSpPr>
          <p:cNvPr id="207" name="Google Shape;207;p26"/>
          <p:cNvSpPr/>
          <p:nvPr/>
        </p:nvSpPr>
        <p:spPr>
          <a:xfrm flipH="1">
            <a:off x="753090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6"/>
          <p:cNvSpPr/>
          <p:nvPr/>
        </p:nvSpPr>
        <p:spPr>
          <a:xfrm flipH="1" rot="10800000">
            <a:off x="0" y="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6"/>
          <p:cNvSpPr/>
          <p:nvPr/>
        </p:nvSpPr>
        <p:spPr>
          <a:xfrm>
            <a:off x="6054600" y="-1095425"/>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6"/>
          <p:cNvSpPr/>
          <p:nvPr/>
        </p:nvSpPr>
        <p:spPr>
          <a:xfrm>
            <a:off x="-777450" y="4417950"/>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1" name="Shape 211"/>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gradFill>
          <a:gsLst>
            <a:gs pos="0">
              <a:schemeClr val="dk1"/>
            </a:gs>
            <a:gs pos="100000">
              <a:schemeClr val="lt1"/>
            </a:gs>
          </a:gsLst>
          <a:lin ang="5400700" scaled="0"/>
        </a:gradFill>
      </p:bgPr>
    </p:bg>
    <p:spTree>
      <p:nvGrpSpPr>
        <p:cNvPr id="212" name="Shape 212"/>
        <p:cNvGrpSpPr/>
        <p:nvPr/>
      </p:nvGrpSpPr>
      <p:grpSpPr>
        <a:xfrm>
          <a:off x="0" y="0"/>
          <a:ext cx="0" cy="0"/>
          <a:chOff x="0" y="0"/>
          <a:chExt cx="0" cy="0"/>
        </a:xfrm>
      </p:grpSpPr>
      <p:sp>
        <p:nvSpPr>
          <p:cNvPr id="213" name="Google Shape;213;p28"/>
          <p:cNvSpPr/>
          <p:nvPr/>
        </p:nvSpPr>
        <p:spPr>
          <a:xfrm flipH="1" rot="10800000">
            <a:off x="0" y="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8"/>
          <p:cNvSpPr/>
          <p:nvPr/>
        </p:nvSpPr>
        <p:spPr>
          <a:xfrm flipH="1">
            <a:off x="6286800" y="4822125"/>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8"/>
          <p:cNvSpPr/>
          <p:nvPr/>
        </p:nvSpPr>
        <p:spPr>
          <a:xfrm>
            <a:off x="-542100" y="4363450"/>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8"/>
          <p:cNvSpPr/>
          <p:nvPr/>
        </p:nvSpPr>
        <p:spPr>
          <a:xfrm>
            <a:off x="8430775" y="-818150"/>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8"/>
          <p:cNvSpPr/>
          <p:nvPr/>
        </p:nvSpPr>
        <p:spPr>
          <a:xfrm>
            <a:off x="713225" y="4790200"/>
            <a:ext cx="637500" cy="6375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gradFill>
          <a:gsLst>
            <a:gs pos="0">
              <a:schemeClr val="dk1"/>
            </a:gs>
            <a:gs pos="100000">
              <a:schemeClr val="lt1"/>
            </a:gs>
          </a:gsLst>
          <a:lin ang="18900732" scaled="0"/>
        </a:gradFill>
      </p:bgPr>
    </p:bg>
    <p:spTree>
      <p:nvGrpSpPr>
        <p:cNvPr id="218" name="Shape 218"/>
        <p:cNvGrpSpPr/>
        <p:nvPr/>
      </p:nvGrpSpPr>
      <p:grpSpPr>
        <a:xfrm>
          <a:off x="0" y="0"/>
          <a:ext cx="0" cy="0"/>
          <a:chOff x="0" y="0"/>
          <a:chExt cx="0" cy="0"/>
        </a:xfrm>
      </p:grpSpPr>
      <p:sp>
        <p:nvSpPr>
          <p:cNvPr id="219" name="Google Shape;219;p29"/>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9"/>
          <p:cNvSpPr/>
          <p:nvPr/>
        </p:nvSpPr>
        <p:spPr>
          <a:xfrm rot="10800000">
            <a:off x="7527900" y="0"/>
            <a:ext cx="1616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9"/>
          <p:cNvSpPr/>
          <p:nvPr/>
        </p:nvSpPr>
        <p:spPr>
          <a:xfrm>
            <a:off x="-561150" y="-818150"/>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29"/>
          <p:cNvSpPr/>
          <p:nvPr/>
        </p:nvSpPr>
        <p:spPr>
          <a:xfrm>
            <a:off x="8239950" y="4237275"/>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9"/>
          <p:cNvSpPr/>
          <p:nvPr/>
        </p:nvSpPr>
        <p:spPr>
          <a:xfrm>
            <a:off x="713225" y="-391400"/>
            <a:ext cx="637500" cy="6375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gradFill>
          <a:gsLst>
            <a:gs pos="0">
              <a:schemeClr val="dk1"/>
            </a:gs>
            <a:gs pos="100000">
              <a:schemeClr val="lt1"/>
            </a:gs>
          </a:gsLst>
          <a:lin ang="10800025" scaled="0"/>
        </a:gradFill>
      </p:bgPr>
    </p:bg>
    <p:spTree>
      <p:nvGrpSpPr>
        <p:cNvPr id="18" name="Shape 18"/>
        <p:cNvGrpSpPr/>
        <p:nvPr/>
      </p:nvGrpSpPr>
      <p:grpSpPr>
        <a:xfrm>
          <a:off x="0" y="0"/>
          <a:ext cx="0" cy="0"/>
          <a:chOff x="0" y="0"/>
          <a:chExt cx="0" cy="0"/>
        </a:xfrm>
      </p:grpSpPr>
      <p:sp>
        <p:nvSpPr>
          <p:cNvPr id="19" name="Google Shape;19;p4"/>
          <p:cNvSpPr txBox="1"/>
          <p:nvPr>
            <p:ph type="title"/>
          </p:nvPr>
        </p:nvSpPr>
        <p:spPr>
          <a:xfrm>
            <a:off x="1772463" y="1654725"/>
            <a:ext cx="2638500" cy="357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0" name="Google Shape;20;p4"/>
          <p:cNvSpPr txBox="1"/>
          <p:nvPr>
            <p:ph idx="1" type="subTitle"/>
          </p:nvPr>
        </p:nvSpPr>
        <p:spPr>
          <a:xfrm>
            <a:off x="1772463" y="2012990"/>
            <a:ext cx="2638500" cy="52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 name="Google Shape;21;p4"/>
          <p:cNvSpPr txBox="1"/>
          <p:nvPr>
            <p:ph idx="2" type="title"/>
          </p:nvPr>
        </p:nvSpPr>
        <p:spPr>
          <a:xfrm>
            <a:off x="5474937" y="1654725"/>
            <a:ext cx="2638500" cy="357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2" name="Google Shape;22;p4"/>
          <p:cNvSpPr txBox="1"/>
          <p:nvPr>
            <p:ph idx="3" type="subTitle"/>
          </p:nvPr>
        </p:nvSpPr>
        <p:spPr>
          <a:xfrm>
            <a:off x="5474937" y="2012990"/>
            <a:ext cx="2638500" cy="52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 name="Google Shape;23;p4"/>
          <p:cNvSpPr txBox="1"/>
          <p:nvPr>
            <p:ph idx="4" type="title"/>
          </p:nvPr>
        </p:nvSpPr>
        <p:spPr>
          <a:xfrm>
            <a:off x="1030563" y="1654725"/>
            <a:ext cx="6657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800">
                <a:solidFill>
                  <a:schemeClr val="l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4" name="Google Shape;24;p4"/>
          <p:cNvSpPr txBox="1"/>
          <p:nvPr>
            <p:ph idx="5" type="title"/>
          </p:nvPr>
        </p:nvSpPr>
        <p:spPr>
          <a:xfrm>
            <a:off x="4733038" y="1654725"/>
            <a:ext cx="665700" cy="357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2800">
                <a:solidFill>
                  <a:schemeClr val="l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5" name="Google Shape;25;p4"/>
          <p:cNvSpPr txBox="1"/>
          <p:nvPr>
            <p:ph idx="6"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26" name="Google Shape;26;p4"/>
          <p:cNvSpPr txBox="1"/>
          <p:nvPr>
            <p:ph idx="7" type="title"/>
          </p:nvPr>
        </p:nvSpPr>
        <p:spPr>
          <a:xfrm>
            <a:off x="1772463" y="3061675"/>
            <a:ext cx="2638500" cy="357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7" name="Google Shape;27;p4"/>
          <p:cNvSpPr txBox="1"/>
          <p:nvPr>
            <p:ph idx="8" type="subTitle"/>
          </p:nvPr>
        </p:nvSpPr>
        <p:spPr>
          <a:xfrm>
            <a:off x="1772463" y="3419940"/>
            <a:ext cx="2638500" cy="52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 name="Google Shape;28;p4"/>
          <p:cNvSpPr txBox="1"/>
          <p:nvPr>
            <p:ph idx="9" type="title"/>
          </p:nvPr>
        </p:nvSpPr>
        <p:spPr>
          <a:xfrm>
            <a:off x="5474937" y="3061675"/>
            <a:ext cx="2638500" cy="357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3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9" name="Google Shape;29;p4"/>
          <p:cNvSpPr txBox="1"/>
          <p:nvPr>
            <p:ph idx="13" type="subTitle"/>
          </p:nvPr>
        </p:nvSpPr>
        <p:spPr>
          <a:xfrm>
            <a:off x="5474937" y="3419940"/>
            <a:ext cx="2638500" cy="52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 name="Google Shape;30;p4"/>
          <p:cNvSpPr txBox="1"/>
          <p:nvPr>
            <p:ph idx="14" type="title"/>
          </p:nvPr>
        </p:nvSpPr>
        <p:spPr>
          <a:xfrm>
            <a:off x="1030563" y="3061675"/>
            <a:ext cx="665700" cy="357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800">
                <a:solidFill>
                  <a:schemeClr val="l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31" name="Google Shape;31;p4"/>
          <p:cNvSpPr txBox="1"/>
          <p:nvPr>
            <p:ph idx="15" type="title"/>
          </p:nvPr>
        </p:nvSpPr>
        <p:spPr>
          <a:xfrm>
            <a:off x="4733038" y="3061675"/>
            <a:ext cx="665700" cy="357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2800">
                <a:solidFill>
                  <a:schemeClr val="lt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32" name="Google Shape;32;p4"/>
          <p:cNvSpPr/>
          <p:nvPr/>
        </p:nvSpPr>
        <p:spPr>
          <a:xfrm>
            <a:off x="0" y="482220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bg>
      <p:bgPr>
        <a:gradFill>
          <a:gsLst>
            <a:gs pos="0">
              <a:schemeClr val="dk1"/>
            </a:gs>
            <a:gs pos="100000">
              <a:schemeClr val="lt1"/>
            </a:gs>
          </a:gsLst>
          <a:lin ang="5400700" scaled="0"/>
        </a:gradFill>
      </p:bgPr>
    </p:bg>
    <p:spTree>
      <p:nvGrpSpPr>
        <p:cNvPr id="33" name="Shape 33"/>
        <p:cNvGrpSpPr/>
        <p:nvPr/>
      </p:nvGrpSpPr>
      <p:grpSpPr>
        <a:xfrm>
          <a:off x="0" y="0"/>
          <a:ext cx="0" cy="0"/>
          <a:chOff x="0" y="0"/>
          <a:chExt cx="0" cy="0"/>
        </a:xfrm>
      </p:grpSpPr>
      <p:sp>
        <p:nvSpPr>
          <p:cNvPr id="34" name="Google Shape;34;p5"/>
          <p:cNvSpPr txBox="1"/>
          <p:nvPr>
            <p:ph type="title"/>
          </p:nvPr>
        </p:nvSpPr>
        <p:spPr>
          <a:xfrm>
            <a:off x="713225" y="1584850"/>
            <a:ext cx="4338600" cy="93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67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35" name="Google Shape;35;p5"/>
          <p:cNvSpPr txBox="1"/>
          <p:nvPr>
            <p:ph idx="1" type="subTitle"/>
          </p:nvPr>
        </p:nvSpPr>
        <p:spPr>
          <a:xfrm>
            <a:off x="713225" y="2922025"/>
            <a:ext cx="4338600" cy="615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6" name="Google Shape;36;p5"/>
          <p:cNvSpPr/>
          <p:nvPr/>
        </p:nvSpPr>
        <p:spPr>
          <a:xfrm flipH="1" rot="10800000">
            <a:off x="0" y="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5"/>
          <p:cNvSpPr/>
          <p:nvPr/>
        </p:nvSpPr>
        <p:spPr>
          <a:xfrm flipH="1">
            <a:off x="753090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5"/>
          <p:cNvSpPr/>
          <p:nvPr/>
        </p:nvSpPr>
        <p:spPr>
          <a:xfrm>
            <a:off x="-370650" y="4237275"/>
            <a:ext cx="1490700" cy="14910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5"/>
          <p:cNvSpPr/>
          <p:nvPr/>
        </p:nvSpPr>
        <p:spPr>
          <a:xfrm>
            <a:off x="7406975" y="-951200"/>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 name="Shape 40"/>
        <p:cNvGrpSpPr/>
        <p:nvPr/>
      </p:nvGrpSpPr>
      <p:grpSpPr>
        <a:xfrm>
          <a:off x="0" y="0"/>
          <a:ext cx="0" cy="0"/>
          <a:chOff x="0" y="0"/>
          <a:chExt cx="0" cy="0"/>
        </a:xfrm>
      </p:grpSpPr>
      <p:sp>
        <p:nvSpPr>
          <p:cNvPr id="41" name="Google Shape;41;p6"/>
          <p:cNvSpPr txBox="1"/>
          <p:nvPr>
            <p:ph type="title"/>
          </p:nvPr>
        </p:nvSpPr>
        <p:spPr>
          <a:xfrm>
            <a:off x="3372600" y="838625"/>
            <a:ext cx="4104600" cy="892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2" name="Google Shape;42;p6"/>
          <p:cNvSpPr txBox="1"/>
          <p:nvPr>
            <p:ph idx="1" type="subTitle"/>
          </p:nvPr>
        </p:nvSpPr>
        <p:spPr>
          <a:xfrm>
            <a:off x="3372600" y="2233671"/>
            <a:ext cx="4104600" cy="207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600"/>
              <a:buFont typeface="Nunito Light"/>
              <a:buChar char="●"/>
              <a:defRPr/>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0"/>
              </a:spcBef>
              <a:spcAft>
                <a:spcPts val="0"/>
              </a:spcAft>
              <a:buClr>
                <a:srgbClr val="E76A28"/>
              </a:buClr>
              <a:buSzPts val="1500"/>
              <a:buFont typeface="Nunito Light"/>
              <a:buChar char="■"/>
              <a:defRPr/>
            </a:lvl3pPr>
            <a:lvl4pPr lvl="3" algn="ctr">
              <a:lnSpc>
                <a:spcPct val="100000"/>
              </a:lnSpc>
              <a:spcBef>
                <a:spcPts val="0"/>
              </a:spcBef>
              <a:spcAft>
                <a:spcPts val="0"/>
              </a:spcAft>
              <a:buClr>
                <a:srgbClr val="E76A28"/>
              </a:buClr>
              <a:buSzPts val="1500"/>
              <a:buFont typeface="Nunito Light"/>
              <a:buChar char="●"/>
              <a:defRPr/>
            </a:lvl4pPr>
            <a:lvl5pPr lvl="4" algn="ctr">
              <a:lnSpc>
                <a:spcPct val="100000"/>
              </a:lnSpc>
              <a:spcBef>
                <a:spcPts val="0"/>
              </a:spcBef>
              <a:spcAft>
                <a:spcPts val="0"/>
              </a:spcAft>
              <a:buClr>
                <a:srgbClr val="E76A28"/>
              </a:buClr>
              <a:buSzPts val="1400"/>
              <a:buFont typeface="Nunito Light"/>
              <a:buChar char="○"/>
              <a:defRPr/>
            </a:lvl5pPr>
            <a:lvl6pPr lvl="5" algn="ctr">
              <a:lnSpc>
                <a:spcPct val="100000"/>
              </a:lnSpc>
              <a:spcBef>
                <a:spcPts val="0"/>
              </a:spcBef>
              <a:spcAft>
                <a:spcPts val="0"/>
              </a:spcAft>
              <a:buClr>
                <a:srgbClr val="999999"/>
              </a:buClr>
              <a:buSzPts val="1400"/>
              <a:buFont typeface="Nunito Light"/>
              <a:buChar char="■"/>
              <a:defRPr/>
            </a:lvl6pPr>
            <a:lvl7pPr lvl="6" algn="ctr">
              <a:lnSpc>
                <a:spcPct val="100000"/>
              </a:lnSpc>
              <a:spcBef>
                <a:spcPts val="0"/>
              </a:spcBef>
              <a:spcAft>
                <a:spcPts val="0"/>
              </a:spcAft>
              <a:buClr>
                <a:srgbClr val="999999"/>
              </a:buClr>
              <a:buSzPts val="1300"/>
              <a:buFont typeface="Nunito Light"/>
              <a:buChar char="●"/>
              <a:defRPr/>
            </a:lvl7pPr>
            <a:lvl8pPr lvl="7" algn="ctr">
              <a:lnSpc>
                <a:spcPct val="100000"/>
              </a:lnSpc>
              <a:spcBef>
                <a:spcPts val="0"/>
              </a:spcBef>
              <a:spcAft>
                <a:spcPts val="0"/>
              </a:spcAft>
              <a:buClr>
                <a:srgbClr val="999999"/>
              </a:buClr>
              <a:buSzPts val="1300"/>
              <a:buFont typeface="Nunito Light"/>
              <a:buChar char="○"/>
              <a:defRPr/>
            </a:lvl8pPr>
            <a:lvl9pPr lvl="8" algn="ctr">
              <a:lnSpc>
                <a:spcPct val="100000"/>
              </a:lnSpc>
              <a:spcBef>
                <a:spcPts val="0"/>
              </a:spcBef>
              <a:spcAft>
                <a:spcPts val="0"/>
              </a:spcAft>
              <a:buClr>
                <a:srgbClr val="999999"/>
              </a:buClr>
              <a:buSzPts val="1400"/>
              <a:buFont typeface="Nunito Light"/>
              <a:buChar char="■"/>
              <a:defRPr/>
            </a:lvl9pPr>
          </a:lstStyle>
          <a:p/>
        </p:txBody>
      </p:sp>
      <p:sp>
        <p:nvSpPr>
          <p:cNvPr id="43" name="Google Shape;43;p6"/>
          <p:cNvSpPr/>
          <p:nvPr/>
        </p:nvSpPr>
        <p:spPr>
          <a:xfrm flipH="1">
            <a:off x="6286800" y="4822125"/>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6"/>
          <p:cNvSpPr/>
          <p:nvPr/>
        </p:nvSpPr>
        <p:spPr>
          <a:xfrm>
            <a:off x="-777475" y="-951200"/>
            <a:ext cx="2981400" cy="2981400"/>
          </a:xfrm>
          <a:prstGeom prst="ellipse">
            <a:avLst/>
          </a:prstGeom>
          <a:solidFill>
            <a:schemeClr val="dk1"/>
          </a:solidFill>
          <a:ln>
            <a:noFill/>
          </a:ln>
          <a:effectLst>
            <a:outerShdw blurRad="214313" rotWithShape="0" algn="bl">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6"/>
          <p:cNvSpPr/>
          <p:nvPr/>
        </p:nvSpPr>
        <p:spPr>
          <a:xfrm>
            <a:off x="-308275" y="1426075"/>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dk1"/>
            </a:gs>
            <a:gs pos="100000">
              <a:schemeClr val="lt1"/>
            </a:gs>
          </a:gsLst>
          <a:lin ang="5400012" scaled="0"/>
        </a:gradFill>
      </p:bgPr>
    </p:bg>
    <p:spTree>
      <p:nvGrpSpPr>
        <p:cNvPr id="46" name="Shape 46"/>
        <p:cNvGrpSpPr/>
        <p:nvPr/>
      </p:nvGrpSpPr>
      <p:grpSpPr>
        <a:xfrm>
          <a:off x="0" y="0"/>
          <a:ext cx="0" cy="0"/>
          <a:chOff x="0" y="0"/>
          <a:chExt cx="0" cy="0"/>
        </a:xfrm>
      </p:grpSpPr>
      <p:sp>
        <p:nvSpPr>
          <p:cNvPr id="47" name="Google Shape;47;p7"/>
          <p:cNvSpPr txBox="1"/>
          <p:nvPr>
            <p:ph type="title"/>
          </p:nvPr>
        </p:nvSpPr>
        <p:spPr>
          <a:xfrm>
            <a:off x="713225" y="2221675"/>
            <a:ext cx="4387800" cy="678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48" name="Google Shape;48;p7"/>
          <p:cNvSpPr txBox="1"/>
          <p:nvPr>
            <p:ph idx="2" type="title"/>
          </p:nvPr>
        </p:nvSpPr>
        <p:spPr>
          <a:xfrm>
            <a:off x="713225" y="982925"/>
            <a:ext cx="1126200" cy="888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6000">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49" name="Google Shape;49;p7"/>
          <p:cNvSpPr txBox="1"/>
          <p:nvPr>
            <p:ph idx="1" type="subTitle"/>
          </p:nvPr>
        </p:nvSpPr>
        <p:spPr>
          <a:xfrm>
            <a:off x="713225" y="2899550"/>
            <a:ext cx="2369400" cy="58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 name="Google Shape;50;p7"/>
          <p:cNvSpPr/>
          <p:nvPr/>
        </p:nvSpPr>
        <p:spPr>
          <a:xfrm flipH="1" rot="10800000">
            <a:off x="0" y="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7"/>
          <p:cNvSpPr/>
          <p:nvPr/>
        </p:nvSpPr>
        <p:spPr>
          <a:xfrm flipH="1">
            <a:off x="753090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dk1"/>
            </a:gs>
            <a:gs pos="100000">
              <a:schemeClr val="lt1"/>
            </a:gs>
          </a:gsLst>
          <a:lin ang="16200038" scaled="0"/>
        </a:gradFill>
      </p:bgPr>
    </p:bg>
    <p:spTree>
      <p:nvGrpSpPr>
        <p:cNvPr id="52" name="Shape 52"/>
        <p:cNvGrpSpPr/>
        <p:nvPr/>
      </p:nvGrpSpPr>
      <p:grpSpPr>
        <a:xfrm>
          <a:off x="0" y="0"/>
          <a:ext cx="0" cy="0"/>
          <a:chOff x="0" y="0"/>
          <a:chExt cx="0" cy="0"/>
        </a:xfrm>
      </p:grpSpPr>
      <p:sp>
        <p:nvSpPr>
          <p:cNvPr id="53" name="Google Shape;53;p8"/>
          <p:cNvSpPr txBox="1"/>
          <p:nvPr>
            <p:ph type="title"/>
          </p:nvPr>
        </p:nvSpPr>
        <p:spPr>
          <a:xfrm>
            <a:off x="3338275" y="1415713"/>
            <a:ext cx="5092500" cy="71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4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4" name="Google Shape;54;p8"/>
          <p:cNvSpPr txBox="1"/>
          <p:nvPr>
            <p:ph idx="1" type="subTitle"/>
          </p:nvPr>
        </p:nvSpPr>
        <p:spPr>
          <a:xfrm>
            <a:off x="3338275" y="2543688"/>
            <a:ext cx="5092500" cy="118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5" name="Google Shape;55;p8"/>
          <p:cNvSpPr/>
          <p:nvPr/>
        </p:nvSpPr>
        <p:spPr>
          <a:xfrm flipH="1">
            <a:off x="6286800" y="4822125"/>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8"/>
          <p:cNvSpPr/>
          <p:nvPr/>
        </p:nvSpPr>
        <p:spPr>
          <a:xfrm flipH="1" rot="10800000">
            <a:off x="0" y="0"/>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gradFill>
          <a:gsLst>
            <a:gs pos="0">
              <a:schemeClr val="dk1"/>
            </a:gs>
            <a:gs pos="100000">
              <a:schemeClr val="lt1"/>
            </a:gs>
          </a:gsLst>
          <a:lin ang="5400700" scaled="0"/>
        </a:gradFill>
      </p:bgPr>
    </p:bg>
    <p:spTree>
      <p:nvGrpSpPr>
        <p:cNvPr id="57" name="Shape 57"/>
        <p:cNvGrpSpPr/>
        <p:nvPr/>
      </p:nvGrpSpPr>
      <p:grpSpPr>
        <a:xfrm>
          <a:off x="0" y="0"/>
          <a:ext cx="0" cy="0"/>
          <a:chOff x="0" y="0"/>
          <a:chExt cx="0" cy="0"/>
        </a:xfrm>
      </p:grpSpPr>
      <p:sp>
        <p:nvSpPr>
          <p:cNvPr id="58" name="Google Shape;58;p9"/>
          <p:cNvSpPr txBox="1"/>
          <p:nvPr>
            <p:ph type="title"/>
          </p:nvPr>
        </p:nvSpPr>
        <p:spPr>
          <a:xfrm>
            <a:off x="969750" y="3381325"/>
            <a:ext cx="33456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23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59" name="Google Shape;59;p9"/>
          <p:cNvSpPr txBox="1"/>
          <p:nvPr>
            <p:ph idx="1" type="subTitle"/>
          </p:nvPr>
        </p:nvSpPr>
        <p:spPr>
          <a:xfrm>
            <a:off x="969750" y="1405475"/>
            <a:ext cx="7204500" cy="1516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60" name="Google Shape;60;p9"/>
          <p:cNvSpPr/>
          <p:nvPr/>
        </p:nvSpPr>
        <p:spPr>
          <a:xfrm>
            <a:off x="0" y="4822125"/>
            <a:ext cx="16131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9"/>
          <p:cNvSpPr/>
          <p:nvPr/>
        </p:nvSpPr>
        <p:spPr>
          <a:xfrm rot="10800000">
            <a:off x="6286800" y="0"/>
            <a:ext cx="28572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dk1"/>
            </a:gs>
            <a:gs pos="100000">
              <a:schemeClr val="lt1"/>
            </a:gs>
          </a:gsLst>
          <a:lin ang="18900044" scaled="0"/>
        </a:gradFill>
      </p:bgPr>
    </p:bg>
    <p:spTree>
      <p:nvGrpSpPr>
        <p:cNvPr id="62" name="Shape 62"/>
        <p:cNvGrpSpPr/>
        <p:nvPr/>
      </p:nvGrpSpPr>
      <p:grpSpPr>
        <a:xfrm>
          <a:off x="0" y="0"/>
          <a:ext cx="0" cy="0"/>
          <a:chOff x="0" y="0"/>
          <a:chExt cx="0" cy="0"/>
        </a:xfrm>
      </p:grpSpPr>
      <p:sp>
        <p:nvSpPr>
          <p:cNvPr id="63" name="Google Shape;63;p10"/>
          <p:cNvSpPr txBox="1"/>
          <p:nvPr>
            <p:ph type="title"/>
          </p:nvPr>
        </p:nvSpPr>
        <p:spPr>
          <a:xfrm>
            <a:off x="1267638" y="2711350"/>
            <a:ext cx="29424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0" sz="2300">
                <a:solidFill>
                  <a:schemeClr val="accent2"/>
                </a:solidFill>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4" name="Google Shape;64;p10"/>
          <p:cNvSpPr txBox="1"/>
          <p:nvPr>
            <p:ph idx="2" type="title"/>
          </p:nvPr>
        </p:nvSpPr>
        <p:spPr>
          <a:xfrm>
            <a:off x="4933895" y="2711350"/>
            <a:ext cx="29424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0" sz="2300">
                <a:solidFill>
                  <a:schemeClr val="accent2"/>
                </a:solidFill>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5" name="Google Shape;65;p10"/>
          <p:cNvSpPr txBox="1"/>
          <p:nvPr>
            <p:ph idx="1" type="subTitle"/>
          </p:nvPr>
        </p:nvSpPr>
        <p:spPr>
          <a:xfrm>
            <a:off x="4933895" y="3068050"/>
            <a:ext cx="2942400" cy="100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6" name="Google Shape;66;p10"/>
          <p:cNvSpPr txBox="1"/>
          <p:nvPr>
            <p:ph idx="3" type="subTitle"/>
          </p:nvPr>
        </p:nvSpPr>
        <p:spPr>
          <a:xfrm>
            <a:off x="1267638" y="3068050"/>
            <a:ext cx="2942400" cy="100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7" name="Google Shape;67;p10"/>
          <p:cNvSpPr txBox="1"/>
          <p:nvPr>
            <p:ph idx="4"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500"/>
              <a:buFont typeface="Bebas Neue"/>
              <a:buNone/>
              <a:defRPr/>
            </a:lvl1pPr>
            <a:lvl2pPr lvl="1"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algn="l">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68" name="Google Shape;68;p10"/>
          <p:cNvSpPr/>
          <p:nvPr/>
        </p:nvSpPr>
        <p:spPr>
          <a:xfrm>
            <a:off x="0" y="4822200"/>
            <a:ext cx="2857500" cy="321300"/>
          </a:xfrm>
          <a:prstGeom prst="round1Rect">
            <a:avLst>
              <a:gd fmla="val 50000" name="adj"/>
            </a:avLst>
          </a:pr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accent2"/>
              </a:buClr>
              <a:buSzPts val="3000"/>
              <a:buFont typeface="Poppins SemiBold"/>
              <a:buNone/>
              <a:defRPr b="0" i="0" sz="3000" u="none" cap="none" strike="noStrike">
                <a:solidFill>
                  <a:schemeClr val="accent2"/>
                </a:solidFill>
                <a:latin typeface="Poppins SemiBold"/>
                <a:ea typeface="Poppins SemiBold"/>
                <a:cs typeface="Poppins SemiBold"/>
                <a:sym typeface="Poppins SemiBold"/>
              </a:defRPr>
            </a:lvl1pPr>
            <a:lvl2pPr lvl="1" marR="0" rtl="0" algn="l">
              <a:lnSpc>
                <a:spcPct val="100000"/>
              </a:lnSpc>
              <a:spcBef>
                <a:spcPts val="0"/>
              </a:spcBef>
              <a:spcAft>
                <a:spcPts val="0"/>
              </a:spcAft>
              <a:buClr>
                <a:schemeClr val="accent2"/>
              </a:buClr>
              <a:buSzPts val="3000"/>
              <a:buFont typeface="Poppins SemiBold"/>
              <a:buNone/>
              <a:defRPr b="0" i="0" sz="3000" u="none" cap="none" strike="noStrike">
                <a:solidFill>
                  <a:schemeClr val="accent2"/>
                </a:solidFill>
                <a:latin typeface="Poppins SemiBold"/>
                <a:ea typeface="Poppins SemiBold"/>
                <a:cs typeface="Poppins SemiBold"/>
                <a:sym typeface="Poppins SemiBold"/>
              </a:defRPr>
            </a:lvl2pPr>
            <a:lvl3pPr lvl="2" marR="0" rtl="0" algn="l">
              <a:lnSpc>
                <a:spcPct val="100000"/>
              </a:lnSpc>
              <a:spcBef>
                <a:spcPts val="0"/>
              </a:spcBef>
              <a:spcAft>
                <a:spcPts val="0"/>
              </a:spcAft>
              <a:buClr>
                <a:schemeClr val="accent2"/>
              </a:buClr>
              <a:buSzPts val="3000"/>
              <a:buFont typeface="Poppins SemiBold"/>
              <a:buNone/>
              <a:defRPr b="0" i="0" sz="3000" u="none" cap="none" strike="noStrike">
                <a:solidFill>
                  <a:schemeClr val="accent2"/>
                </a:solidFill>
                <a:latin typeface="Poppins SemiBold"/>
                <a:ea typeface="Poppins SemiBold"/>
                <a:cs typeface="Poppins SemiBold"/>
                <a:sym typeface="Poppins SemiBold"/>
              </a:defRPr>
            </a:lvl3pPr>
            <a:lvl4pPr lvl="3" marR="0" rtl="0" algn="l">
              <a:lnSpc>
                <a:spcPct val="100000"/>
              </a:lnSpc>
              <a:spcBef>
                <a:spcPts val="0"/>
              </a:spcBef>
              <a:spcAft>
                <a:spcPts val="0"/>
              </a:spcAft>
              <a:buClr>
                <a:schemeClr val="accent2"/>
              </a:buClr>
              <a:buSzPts val="3000"/>
              <a:buFont typeface="Poppins SemiBold"/>
              <a:buNone/>
              <a:defRPr b="0" i="0" sz="3000" u="none" cap="none" strike="noStrike">
                <a:solidFill>
                  <a:schemeClr val="accent2"/>
                </a:solidFill>
                <a:latin typeface="Poppins SemiBold"/>
                <a:ea typeface="Poppins SemiBold"/>
                <a:cs typeface="Poppins SemiBold"/>
                <a:sym typeface="Poppins SemiBold"/>
              </a:defRPr>
            </a:lvl4pPr>
            <a:lvl5pPr lvl="4" marR="0" rtl="0" algn="l">
              <a:lnSpc>
                <a:spcPct val="100000"/>
              </a:lnSpc>
              <a:spcBef>
                <a:spcPts val="0"/>
              </a:spcBef>
              <a:spcAft>
                <a:spcPts val="0"/>
              </a:spcAft>
              <a:buClr>
                <a:schemeClr val="accent2"/>
              </a:buClr>
              <a:buSzPts val="3000"/>
              <a:buFont typeface="Poppins SemiBold"/>
              <a:buNone/>
              <a:defRPr b="0" i="0" sz="3000" u="none" cap="none" strike="noStrike">
                <a:solidFill>
                  <a:schemeClr val="accent2"/>
                </a:solidFill>
                <a:latin typeface="Poppins SemiBold"/>
                <a:ea typeface="Poppins SemiBold"/>
                <a:cs typeface="Poppins SemiBold"/>
                <a:sym typeface="Poppins SemiBold"/>
              </a:defRPr>
            </a:lvl5pPr>
            <a:lvl6pPr lvl="5" marR="0" rtl="0" algn="l">
              <a:lnSpc>
                <a:spcPct val="100000"/>
              </a:lnSpc>
              <a:spcBef>
                <a:spcPts val="0"/>
              </a:spcBef>
              <a:spcAft>
                <a:spcPts val="0"/>
              </a:spcAft>
              <a:buClr>
                <a:schemeClr val="accent2"/>
              </a:buClr>
              <a:buSzPts val="3000"/>
              <a:buFont typeface="Poppins SemiBold"/>
              <a:buNone/>
              <a:defRPr b="0" i="0" sz="3000" u="none" cap="none" strike="noStrike">
                <a:solidFill>
                  <a:schemeClr val="accent2"/>
                </a:solidFill>
                <a:latin typeface="Poppins SemiBold"/>
                <a:ea typeface="Poppins SemiBold"/>
                <a:cs typeface="Poppins SemiBold"/>
                <a:sym typeface="Poppins SemiBold"/>
              </a:defRPr>
            </a:lvl6pPr>
            <a:lvl7pPr lvl="6" marR="0" rtl="0" algn="l">
              <a:lnSpc>
                <a:spcPct val="100000"/>
              </a:lnSpc>
              <a:spcBef>
                <a:spcPts val="0"/>
              </a:spcBef>
              <a:spcAft>
                <a:spcPts val="0"/>
              </a:spcAft>
              <a:buClr>
                <a:schemeClr val="accent2"/>
              </a:buClr>
              <a:buSzPts val="3000"/>
              <a:buFont typeface="Poppins SemiBold"/>
              <a:buNone/>
              <a:defRPr b="0" i="0" sz="3000" u="none" cap="none" strike="noStrike">
                <a:solidFill>
                  <a:schemeClr val="accent2"/>
                </a:solidFill>
                <a:latin typeface="Poppins SemiBold"/>
                <a:ea typeface="Poppins SemiBold"/>
                <a:cs typeface="Poppins SemiBold"/>
                <a:sym typeface="Poppins SemiBold"/>
              </a:defRPr>
            </a:lvl7pPr>
            <a:lvl8pPr lvl="7" marR="0" rtl="0" algn="l">
              <a:lnSpc>
                <a:spcPct val="100000"/>
              </a:lnSpc>
              <a:spcBef>
                <a:spcPts val="0"/>
              </a:spcBef>
              <a:spcAft>
                <a:spcPts val="0"/>
              </a:spcAft>
              <a:buClr>
                <a:schemeClr val="accent2"/>
              </a:buClr>
              <a:buSzPts val="3000"/>
              <a:buFont typeface="Poppins SemiBold"/>
              <a:buNone/>
              <a:defRPr b="0" i="0" sz="3000" u="none" cap="none" strike="noStrike">
                <a:solidFill>
                  <a:schemeClr val="accent2"/>
                </a:solidFill>
                <a:latin typeface="Poppins SemiBold"/>
                <a:ea typeface="Poppins SemiBold"/>
                <a:cs typeface="Poppins SemiBold"/>
                <a:sym typeface="Poppins SemiBold"/>
              </a:defRPr>
            </a:lvl8pPr>
            <a:lvl9pPr lvl="8" marR="0" rtl="0" algn="l">
              <a:lnSpc>
                <a:spcPct val="100000"/>
              </a:lnSpc>
              <a:spcBef>
                <a:spcPts val="0"/>
              </a:spcBef>
              <a:spcAft>
                <a:spcPts val="0"/>
              </a:spcAft>
              <a:buClr>
                <a:schemeClr val="accent2"/>
              </a:buClr>
              <a:buSzPts val="3000"/>
              <a:buFont typeface="Poppins SemiBold"/>
              <a:buNone/>
              <a:defRPr b="0" i="0" sz="3000" u="none" cap="none" strike="noStrike">
                <a:solidFill>
                  <a:schemeClr val="accent2"/>
                </a:solidFill>
                <a:latin typeface="Poppins SemiBold"/>
                <a:ea typeface="Poppins SemiBold"/>
                <a:cs typeface="Poppins SemiBold"/>
                <a:sym typeface="Poppins SemiBold"/>
              </a:defRPr>
            </a:lvl9pPr>
          </a:lstStyle>
          <a:p/>
        </p:txBody>
      </p:sp>
      <p:sp>
        <p:nvSpPr>
          <p:cNvPr id="7" name="Google Shape;7;p1"/>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dk2"/>
              </a:buClr>
              <a:buSzPts val="1400"/>
              <a:buFont typeface="Poppins"/>
              <a:buChar char="●"/>
              <a:defRPr b="0" i="0" sz="1400" u="none" cap="none" strike="noStrike">
                <a:solidFill>
                  <a:schemeClr val="dk2"/>
                </a:solidFill>
                <a:latin typeface="Poppins"/>
                <a:ea typeface="Poppins"/>
                <a:cs typeface="Poppins"/>
                <a:sym typeface="Poppins"/>
              </a:defRPr>
            </a:lvl1pPr>
            <a:lvl2pPr indent="-317500" lvl="1" marL="914400" marR="0" rtl="0" algn="l">
              <a:lnSpc>
                <a:spcPct val="115000"/>
              </a:lnSpc>
              <a:spcBef>
                <a:spcPts val="0"/>
              </a:spcBef>
              <a:spcAft>
                <a:spcPts val="0"/>
              </a:spcAft>
              <a:buClr>
                <a:schemeClr val="dk2"/>
              </a:buClr>
              <a:buSzPts val="1400"/>
              <a:buFont typeface="Poppins"/>
              <a:buChar char="○"/>
              <a:defRPr b="0" i="0" sz="1400" u="none" cap="none" strike="noStrike">
                <a:solidFill>
                  <a:schemeClr val="dk2"/>
                </a:solidFill>
                <a:latin typeface="Poppins"/>
                <a:ea typeface="Poppins"/>
                <a:cs typeface="Poppins"/>
                <a:sym typeface="Poppins"/>
              </a:defRPr>
            </a:lvl2pPr>
            <a:lvl3pPr indent="-317500" lvl="2" marL="1371600" marR="0" rtl="0" algn="l">
              <a:lnSpc>
                <a:spcPct val="115000"/>
              </a:lnSpc>
              <a:spcBef>
                <a:spcPts val="0"/>
              </a:spcBef>
              <a:spcAft>
                <a:spcPts val="0"/>
              </a:spcAft>
              <a:buClr>
                <a:schemeClr val="dk2"/>
              </a:buClr>
              <a:buSzPts val="1400"/>
              <a:buFont typeface="Poppins"/>
              <a:buChar char="■"/>
              <a:defRPr b="0" i="0" sz="1400" u="none" cap="none" strike="noStrike">
                <a:solidFill>
                  <a:schemeClr val="dk2"/>
                </a:solidFill>
                <a:latin typeface="Poppins"/>
                <a:ea typeface="Poppins"/>
                <a:cs typeface="Poppins"/>
                <a:sym typeface="Poppins"/>
              </a:defRPr>
            </a:lvl3pPr>
            <a:lvl4pPr indent="-317500" lvl="3" marL="1828800" marR="0" rtl="0" algn="l">
              <a:lnSpc>
                <a:spcPct val="115000"/>
              </a:lnSpc>
              <a:spcBef>
                <a:spcPts val="0"/>
              </a:spcBef>
              <a:spcAft>
                <a:spcPts val="0"/>
              </a:spcAft>
              <a:buClr>
                <a:schemeClr val="dk2"/>
              </a:buClr>
              <a:buSzPts val="1400"/>
              <a:buFont typeface="Poppins"/>
              <a:buChar char="●"/>
              <a:defRPr b="0" i="0" sz="1400" u="none" cap="none" strike="noStrike">
                <a:solidFill>
                  <a:schemeClr val="dk2"/>
                </a:solidFill>
                <a:latin typeface="Poppins"/>
                <a:ea typeface="Poppins"/>
                <a:cs typeface="Poppins"/>
                <a:sym typeface="Poppins"/>
              </a:defRPr>
            </a:lvl4pPr>
            <a:lvl5pPr indent="-317500" lvl="4" marL="2286000" marR="0" rtl="0" algn="l">
              <a:lnSpc>
                <a:spcPct val="115000"/>
              </a:lnSpc>
              <a:spcBef>
                <a:spcPts val="0"/>
              </a:spcBef>
              <a:spcAft>
                <a:spcPts val="0"/>
              </a:spcAft>
              <a:buClr>
                <a:schemeClr val="dk2"/>
              </a:buClr>
              <a:buSzPts val="1400"/>
              <a:buFont typeface="Poppins"/>
              <a:buChar char="○"/>
              <a:defRPr b="0" i="0" sz="1400" u="none" cap="none" strike="noStrike">
                <a:solidFill>
                  <a:schemeClr val="dk2"/>
                </a:solidFill>
                <a:latin typeface="Poppins"/>
                <a:ea typeface="Poppins"/>
                <a:cs typeface="Poppins"/>
                <a:sym typeface="Poppins"/>
              </a:defRPr>
            </a:lvl5pPr>
            <a:lvl6pPr indent="-317500" lvl="5" marL="2743200" marR="0" rtl="0" algn="l">
              <a:lnSpc>
                <a:spcPct val="115000"/>
              </a:lnSpc>
              <a:spcBef>
                <a:spcPts val="0"/>
              </a:spcBef>
              <a:spcAft>
                <a:spcPts val="0"/>
              </a:spcAft>
              <a:buClr>
                <a:schemeClr val="dk2"/>
              </a:buClr>
              <a:buSzPts val="1400"/>
              <a:buFont typeface="Poppins"/>
              <a:buChar char="■"/>
              <a:defRPr b="0" i="0" sz="1400" u="none" cap="none" strike="noStrike">
                <a:solidFill>
                  <a:schemeClr val="dk2"/>
                </a:solidFill>
                <a:latin typeface="Poppins"/>
                <a:ea typeface="Poppins"/>
                <a:cs typeface="Poppins"/>
                <a:sym typeface="Poppins"/>
              </a:defRPr>
            </a:lvl6pPr>
            <a:lvl7pPr indent="-317500" lvl="6" marL="3200400" marR="0" rtl="0" algn="l">
              <a:lnSpc>
                <a:spcPct val="115000"/>
              </a:lnSpc>
              <a:spcBef>
                <a:spcPts val="0"/>
              </a:spcBef>
              <a:spcAft>
                <a:spcPts val="0"/>
              </a:spcAft>
              <a:buClr>
                <a:schemeClr val="dk2"/>
              </a:buClr>
              <a:buSzPts val="1400"/>
              <a:buFont typeface="Poppins"/>
              <a:buChar char="●"/>
              <a:defRPr b="0" i="0" sz="1400" u="none" cap="none" strike="noStrike">
                <a:solidFill>
                  <a:schemeClr val="dk2"/>
                </a:solidFill>
                <a:latin typeface="Poppins"/>
                <a:ea typeface="Poppins"/>
                <a:cs typeface="Poppins"/>
                <a:sym typeface="Poppins"/>
              </a:defRPr>
            </a:lvl7pPr>
            <a:lvl8pPr indent="-317500" lvl="7" marL="3657600" marR="0" rtl="0" algn="l">
              <a:lnSpc>
                <a:spcPct val="115000"/>
              </a:lnSpc>
              <a:spcBef>
                <a:spcPts val="0"/>
              </a:spcBef>
              <a:spcAft>
                <a:spcPts val="0"/>
              </a:spcAft>
              <a:buClr>
                <a:schemeClr val="dk2"/>
              </a:buClr>
              <a:buSzPts val="1400"/>
              <a:buFont typeface="Poppins"/>
              <a:buChar char="○"/>
              <a:defRPr b="0" i="0" sz="1400" u="none" cap="none" strike="noStrike">
                <a:solidFill>
                  <a:schemeClr val="dk2"/>
                </a:solidFill>
                <a:latin typeface="Poppins"/>
                <a:ea typeface="Poppins"/>
                <a:cs typeface="Poppins"/>
                <a:sym typeface="Poppins"/>
              </a:defRPr>
            </a:lvl8pPr>
            <a:lvl9pPr indent="-317500" lvl="8" marL="4114800" marR="0" rtl="0" algn="l">
              <a:lnSpc>
                <a:spcPct val="115000"/>
              </a:lnSpc>
              <a:spcBef>
                <a:spcPts val="0"/>
              </a:spcBef>
              <a:spcAft>
                <a:spcPts val="0"/>
              </a:spcAft>
              <a:buClr>
                <a:schemeClr val="dk2"/>
              </a:buClr>
              <a:buSzPts val="1400"/>
              <a:buFont typeface="Poppins"/>
              <a:buChar char="■"/>
              <a:defRPr b="0" i="0" sz="1400" u="none" cap="none" strike="noStrike">
                <a:solidFill>
                  <a:schemeClr val="dk2"/>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 Id="rId3" Type="http://schemas.openxmlformats.org/officeDocument/2006/relationships/hyperlink" Target="https://github.com/htmw/Languru/wiki" TargetMode="Externa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 Id="rId4" Type="http://schemas.openxmlformats.org/officeDocument/2006/relationships/image" Target="../media/image1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0"/>
          <p:cNvSpPr txBox="1"/>
          <p:nvPr>
            <p:ph type="ctrTitle"/>
          </p:nvPr>
        </p:nvSpPr>
        <p:spPr>
          <a:xfrm>
            <a:off x="4279250" y="362475"/>
            <a:ext cx="4649100" cy="19581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5200"/>
              <a:buNone/>
            </a:pPr>
            <a:r>
              <a:rPr lang="en" sz="3100">
                <a:solidFill>
                  <a:schemeClr val="accent2"/>
                </a:solidFill>
              </a:rPr>
              <a:t>Project</a:t>
            </a:r>
            <a:r>
              <a:rPr lang="en" sz="3100">
                <a:solidFill>
                  <a:schemeClr val="accent2"/>
                </a:solidFill>
              </a:rPr>
              <a:t>:</a:t>
            </a:r>
            <a:r>
              <a:rPr lang="en" sz="3100">
                <a:solidFill>
                  <a:srgbClr val="000000"/>
                </a:solidFill>
              </a:rPr>
              <a:t> </a:t>
            </a:r>
            <a:r>
              <a:rPr lang="en" sz="3100">
                <a:solidFill>
                  <a:schemeClr val="lt2"/>
                </a:solidFill>
              </a:rPr>
              <a:t>Languru</a:t>
            </a:r>
            <a:endParaRPr sz="3100">
              <a:solidFill>
                <a:schemeClr val="lt2"/>
              </a:solidFill>
            </a:endParaRPr>
          </a:p>
          <a:p>
            <a:pPr indent="0" lvl="0" marL="0" rtl="0" algn="l">
              <a:lnSpc>
                <a:spcPct val="90000"/>
              </a:lnSpc>
              <a:spcBef>
                <a:spcPts val="0"/>
              </a:spcBef>
              <a:spcAft>
                <a:spcPts val="0"/>
              </a:spcAft>
              <a:buSzPts val="5200"/>
              <a:buNone/>
            </a:pPr>
            <a:r>
              <a:t/>
            </a:r>
            <a:endParaRPr sz="3100">
              <a:solidFill>
                <a:schemeClr val="lt2"/>
              </a:solidFill>
            </a:endParaRPr>
          </a:p>
          <a:p>
            <a:pPr indent="0" lvl="0" marL="0" rtl="0" algn="l">
              <a:lnSpc>
                <a:spcPct val="90000"/>
              </a:lnSpc>
              <a:spcBef>
                <a:spcPts val="0"/>
              </a:spcBef>
              <a:spcAft>
                <a:spcPts val="0"/>
              </a:spcAft>
              <a:buSzPts val="5200"/>
              <a:buNone/>
            </a:pPr>
            <a:r>
              <a:t/>
            </a:r>
            <a:endParaRPr sz="3100">
              <a:solidFill>
                <a:schemeClr val="dk2"/>
              </a:solidFill>
            </a:endParaRPr>
          </a:p>
        </p:txBody>
      </p:sp>
      <p:sp>
        <p:nvSpPr>
          <p:cNvPr id="229" name="Google Shape;229;p30"/>
          <p:cNvSpPr txBox="1"/>
          <p:nvPr>
            <p:ph idx="1" type="subTitle"/>
          </p:nvPr>
        </p:nvSpPr>
        <p:spPr>
          <a:xfrm>
            <a:off x="4054863" y="2885950"/>
            <a:ext cx="3699600" cy="73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accent2"/>
              </a:buClr>
              <a:buSzPts val="1100"/>
              <a:buFont typeface="Arial"/>
              <a:buNone/>
            </a:pPr>
            <a:r>
              <a:rPr b="1" lang="en" sz="1400">
                <a:solidFill>
                  <a:srgbClr val="434343"/>
                </a:solidFill>
              </a:rPr>
              <a:t>Team 5 - RADIANT</a:t>
            </a:r>
            <a:endParaRPr b="1" sz="1400">
              <a:solidFill>
                <a:srgbClr val="434343"/>
              </a:solidFill>
            </a:endParaRPr>
          </a:p>
          <a:p>
            <a:pPr indent="0" lvl="0" marL="0" rtl="0" algn="ctr">
              <a:spcBef>
                <a:spcPts val="0"/>
              </a:spcBef>
              <a:spcAft>
                <a:spcPts val="0"/>
              </a:spcAft>
              <a:buClr>
                <a:schemeClr val="accent2"/>
              </a:buClr>
              <a:buSzPts val="1100"/>
              <a:buFont typeface="Arial"/>
              <a:buNone/>
            </a:pPr>
            <a:r>
              <a:rPr lang="en" sz="1400">
                <a:solidFill>
                  <a:srgbClr val="434343"/>
                </a:solidFill>
              </a:rPr>
              <a:t>Thanh Pham </a:t>
            </a:r>
            <a:endParaRPr sz="1400">
              <a:solidFill>
                <a:srgbClr val="434343"/>
              </a:solidFill>
            </a:endParaRPr>
          </a:p>
          <a:p>
            <a:pPr indent="0" lvl="0" marL="0" rtl="0" algn="ctr">
              <a:spcBef>
                <a:spcPts val="0"/>
              </a:spcBef>
              <a:spcAft>
                <a:spcPts val="0"/>
              </a:spcAft>
              <a:buClr>
                <a:schemeClr val="accent2"/>
              </a:buClr>
              <a:buSzPts val="1100"/>
              <a:buFont typeface="Arial"/>
              <a:buNone/>
            </a:pPr>
            <a:r>
              <a:rPr lang="en" sz="1400">
                <a:solidFill>
                  <a:srgbClr val="434343"/>
                </a:solidFill>
              </a:rPr>
              <a:t>Musa Nishat</a:t>
            </a:r>
            <a:endParaRPr sz="1400">
              <a:solidFill>
                <a:srgbClr val="434343"/>
              </a:solidFill>
            </a:endParaRPr>
          </a:p>
          <a:p>
            <a:pPr indent="0" lvl="0" marL="0" rtl="0" algn="ctr">
              <a:spcBef>
                <a:spcPts val="0"/>
              </a:spcBef>
              <a:spcAft>
                <a:spcPts val="0"/>
              </a:spcAft>
              <a:buClr>
                <a:schemeClr val="accent2"/>
              </a:buClr>
              <a:buSzPts val="1100"/>
              <a:buFont typeface="Arial"/>
              <a:buNone/>
            </a:pPr>
            <a:r>
              <a:rPr lang="en" sz="1400">
                <a:solidFill>
                  <a:srgbClr val="434343"/>
                </a:solidFill>
              </a:rPr>
              <a:t>Noel Sam Routhu</a:t>
            </a:r>
            <a:endParaRPr sz="1400">
              <a:solidFill>
                <a:srgbClr val="434343"/>
              </a:solidFill>
            </a:endParaRPr>
          </a:p>
          <a:p>
            <a:pPr indent="0" lvl="0" marL="0" rtl="0" algn="ctr">
              <a:spcBef>
                <a:spcPts val="0"/>
              </a:spcBef>
              <a:spcAft>
                <a:spcPts val="0"/>
              </a:spcAft>
              <a:buClr>
                <a:schemeClr val="accent2"/>
              </a:buClr>
              <a:buSzPts val="1100"/>
              <a:buFont typeface="Arial"/>
              <a:buNone/>
            </a:pPr>
            <a:r>
              <a:rPr lang="en" sz="1400">
                <a:solidFill>
                  <a:srgbClr val="434343"/>
                </a:solidFill>
              </a:rPr>
              <a:t>Indeevara Tadikonda</a:t>
            </a:r>
            <a:endParaRPr sz="1400">
              <a:solidFill>
                <a:srgbClr val="434343"/>
              </a:solidFill>
            </a:endParaRPr>
          </a:p>
          <a:p>
            <a:pPr indent="0" lvl="0" marL="0" rtl="0" algn="ctr">
              <a:spcBef>
                <a:spcPts val="0"/>
              </a:spcBef>
              <a:spcAft>
                <a:spcPts val="0"/>
              </a:spcAft>
              <a:buClr>
                <a:schemeClr val="accent2"/>
              </a:buClr>
              <a:buSzPts val="1100"/>
              <a:buFont typeface="Arial"/>
              <a:buNone/>
            </a:pPr>
            <a:r>
              <a:rPr lang="en" sz="1400">
                <a:solidFill>
                  <a:srgbClr val="434343"/>
                </a:solidFill>
              </a:rPr>
              <a:t>Hariharammurthy Krishnamoorthy</a:t>
            </a:r>
            <a:endParaRPr sz="1400">
              <a:solidFill>
                <a:srgbClr val="434343"/>
              </a:solidFill>
            </a:endParaRPr>
          </a:p>
          <a:p>
            <a:pPr indent="0" lvl="0" marL="0" rtl="0" algn="l">
              <a:spcBef>
                <a:spcPts val="0"/>
              </a:spcBef>
              <a:spcAft>
                <a:spcPts val="0"/>
              </a:spcAft>
              <a:buClr>
                <a:schemeClr val="accent2"/>
              </a:buClr>
              <a:buSzPts val="1100"/>
              <a:buFont typeface="Arial"/>
              <a:buNone/>
            </a:pPr>
            <a:r>
              <a:t/>
            </a:r>
            <a:endParaRPr sz="1400">
              <a:solidFill>
                <a:schemeClr val="accent2"/>
              </a:solidFill>
            </a:endParaRPr>
          </a:p>
          <a:p>
            <a:pPr indent="0" lvl="0" marL="0" rtl="0" algn="l">
              <a:lnSpc>
                <a:spcPct val="100000"/>
              </a:lnSpc>
              <a:spcBef>
                <a:spcPts val="0"/>
              </a:spcBef>
              <a:spcAft>
                <a:spcPts val="0"/>
              </a:spcAft>
              <a:buSzPts val="1400"/>
              <a:buNone/>
            </a:pPr>
            <a:r>
              <a:t/>
            </a:r>
            <a:endParaRPr/>
          </a:p>
        </p:txBody>
      </p:sp>
      <p:cxnSp>
        <p:nvCxnSpPr>
          <p:cNvPr id="230" name="Google Shape;230;p30"/>
          <p:cNvCxnSpPr/>
          <p:nvPr/>
        </p:nvCxnSpPr>
        <p:spPr>
          <a:xfrm>
            <a:off x="5268525" y="2741500"/>
            <a:ext cx="1272300" cy="0"/>
          </a:xfrm>
          <a:prstGeom prst="straightConnector1">
            <a:avLst/>
          </a:prstGeom>
          <a:noFill/>
          <a:ln cap="flat" cmpd="sng" w="9525">
            <a:solidFill>
              <a:schemeClr val="accent2"/>
            </a:solidFill>
            <a:prstDash val="solid"/>
            <a:round/>
            <a:headEnd len="sm" w="sm" type="none"/>
            <a:tailEnd len="sm" w="sm" type="none"/>
          </a:ln>
        </p:spPr>
      </p:cxnSp>
      <p:sp>
        <p:nvSpPr>
          <p:cNvPr id="231" name="Google Shape;231;p30"/>
          <p:cNvSpPr/>
          <p:nvPr/>
        </p:nvSpPr>
        <p:spPr>
          <a:xfrm>
            <a:off x="7373075" y="3995600"/>
            <a:ext cx="2704200" cy="2811600"/>
          </a:xfrm>
          <a:prstGeom prst="ellipse">
            <a:avLst/>
          </a:prstGeom>
          <a:solidFill>
            <a:schemeClr val="dk1"/>
          </a:solidFill>
          <a:ln>
            <a:noFill/>
          </a:ln>
          <a:effectLst>
            <a:outerShdw blurRad="214313" rotWithShape="0" algn="bl">
              <a:schemeClr val="accent2">
                <a:alpha val="498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0"/>
          <p:cNvSpPr/>
          <p:nvPr/>
        </p:nvSpPr>
        <p:spPr>
          <a:xfrm>
            <a:off x="7707775" y="3165300"/>
            <a:ext cx="381000" cy="3810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0"/>
          <p:cNvSpPr/>
          <p:nvPr/>
        </p:nvSpPr>
        <p:spPr>
          <a:xfrm>
            <a:off x="8549975" y="2977775"/>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0"/>
          <p:cNvSpPr/>
          <p:nvPr/>
        </p:nvSpPr>
        <p:spPr>
          <a:xfrm>
            <a:off x="-1081350" y="-635675"/>
            <a:ext cx="2162700" cy="2163000"/>
          </a:xfrm>
          <a:prstGeom prst="ellipse">
            <a:avLst/>
          </a:prstGeom>
          <a:solidFill>
            <a:schemeClr val="dk1"/>
          </a:solidFill>
          <a:ln>
            <a:noFill/>
          </a:ln>
          <a:effectLst>
            <a:outerShdw blurRad="214313" rotWithShape="0" algn="bl">
              <a:schemeClr val="accent2">
                <a:alpha val="498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30"/>
          <p:cNvSpPr/>
          <p:nvPr/>
        </p:nvSpPr>
        <p:spPr>
          <a:xfrm>
            <a:off x="2361550" y="539500"/>
            <a:ext cx="637500" cy="6375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30"/>
          <p:cNvSpPr txBox="1"/>
          <p:nvPr/>
        </p:nvSpPr>
        <p:spPr>
          <a:xfrm>
            <a:off x="3966175" y="1516150"/>
            <a:ext cx="4122600" cy="1369800"/>
          </a:xfrm>
          <a:prstGeom prst="rect">
            <a:avLst/>
          </a:prstGeom>
          <a:noFill/>
          <a:ln>
            <a:noFill/>
          </a:ln>
        </p:spPr>
        <p:txBody>
          <a:bodyPr anchorCtr="0" anchor="b" bIns="91425" lIns="91425" spcFirstLastPara="1" rIns="91425" wrap="square" tIns="91425">
            <a:spAutoFit/>
          </a:bodyPr>
          <a:lstStyle/>
          <a:p>
            <a:pPr indent="0" lvl="0" marL="0" rtl="0" algn="ctr">
              <a:lnSpc>
                <a:spcPct val="150000"/>
              </a:lnSpc>
              <a:spcBef>
                <a:spcPts val="0"/>
              </a:spcBef>
              <a:spcAft>
                <a:spcPts val="0"/>
              </a:spcAft>
              <a:buClr>
                <a:schemeClr val="accent2"/>
              </a:buClr>
              <a:buSzPts val="1100"/>
              <a:buFont typeface="Arial"/>
              <a:buNone/>
            </a:pPr>
            <a:r>
              <a:rPr lang="en">
                <a:solidFill>
                  <a:srgbClr val="434343"/>
                </a:solidFill>
                <a:latin typeface="Poppins"/>
                <a:ea typeface="Poppins"/>
                <a:cs typeface="Poppins"/>
                <a:sym typeface="Poppins"/>
              </a:rPr>
              <a:t>SPRING 2023 - CS691 CAPSTONE PROJECT PROFESSOR HENRY WONG</a:t>
            </a:r>
            <a:endParaRPr>
              <a:solidFill>
                <a:srgbClr val="434343"/>
              </a:solidFill>
              <a:latin typeface="Poppins"/>
              <a:ea typeface="Poppins"/>
              <a:cs typeface="Poppins"/>
              <a:sym typeface="Poppins"/>
            </a:endParaRPr>
          </a:p>
          <a:p>
            <a:pPr indent="0" lvl="0" marL="0" rtl="0" algn="ctr">
              <a:lnSpc>
                <a:spcPct val="150000"/>
              </a:lnSpc>
              <a:spcBef>
                <a:spcPts val="0"/>
              </a:spcBef>
              <a:spcAft>
                <a:spcPts val="0"/>
              </a:spcAft>
              <a:buClr>
                <a:schemeClr val="accent2"/>
              </a:buClr>
              <a:buSzPts val="1100"/>
              <a:buFont typeface="Arial"/>
              <a:buNone/>
            </a:pPr>
            <a:r>
              <a:rPr lang="en">
                <a:solidFill>
                  <a:srgbClr val="434343"/>
                </a:solidFill>
                <a:latin typeface="Poppins"/>
                <a:ea typeface="Poppins"/>
                <a:cs typeface="Poppins"/>
                <a:sym typeface="Poppins"/>
              </a:rPr>
              <a:t>PACE UNIVERSITY</a:t>
            </a:r>
            <a:endParaRPr>
              <a:solidFill>
                <a:srgbClr val="434343"/>
              </a:solidFill>
              <a:latin typeface="Poppins"/>
              <a:ea typeface="Poppins"/>
              <a:cs typeface="Poppins"/>
              <a:sym typeface="Poppins"/>
            </a:endParaRPr>
          </a:p>
          <a:p>
            <a:pPr indent="0" lvl="0" marL="914400" rtl="0" algn="l">
              <a:spcBef>
                <a:spcPts val="0"/>
              </a:spcBef>
              <a:spcAft>
                <a:spcPts val="0"/>
              </a:spcAft>
              <a:buNone/>
            </a:pPr>
            <a:r>
              <a:t/>
            </a:r>
            <a:endParaRPr>
              <a:latin typeface="Poppins"/>
              <a:ea typeface="Poppins"/>
              <a:cs typeface="Poppins"/>
              <a:sym typeface="Poppins"/>
            </a:endParaRPr>
          </a:p>
        </p:txBody>
      </p:sp>
      <p:pic>
        <p:nvPicPr>
          <p:cNvPr id="237" name="Google Shape;237;p30"/>
          <p:cNvPicPr preferRelativeResize="0"/>
          <p:nvPr/>
        </p:nvPicPr>
        <p:blipFill>
          <a:blip r:embed="rId3">
            <a:alphaModFix/>
          </a:blip>
          <a:stretch>
            <a:fillRect/>
          </a:stretch>
        </p:blipFill>
        <p:spPr>
          <a:xfrm>
            <a:off x="929625" y="1527326"/>
            <a:ext cx="2704200" cy="27041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9"/>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Personas</a:t>
            </a:r>
            <a:endParaRPr/>
          </a:p>
        </p:txBody>
      </p:sp>
      <p:pic>
        <p:nvPicPr>
          <p:cNvPr id="379" name="Google Shape;379;p39"/>
          <p:cNvPicPr preferRelativeResize="0"/>
          <p:nvPr/>
        </p:nvPicPr>
        <p:blipFill>
          <a:blip r:embed="rId3">
            <a:alphaModFix/>
          </a:blip>
          <a:stretch>
            <a:fillRect/>
          </a:stretch>
        </p:blipFill>
        <p:spPr>
          <a:xfrm>
            <a:off x="315300" y="1125225"/>
            <a:ext cx="6792888" cy="38209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0"/>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2"/>
              </a:buClr>
              <a:buSzPts val="1100"/>
              <a:buFont typeface="Arial"/>
              <a:buNone/>
            </a:pPr>
            <a:r>
              <a:rPr lang="en"/>
              <a:t>Personas</a:t>
            </a:r>
            <a:endParaRPr/>
          </a:p>
        </p:txBody>
      </p:sp>
      <p:pic>
        <p:nvPicPr>
          <p:cNvPr id="385" name="Google Shape;385;p40"/>
          <p:cNvPicPr preferRelativeResize="0"/>
          <p:nvPr/>
        </p:nvPicPr>
        <p:blipFill>
          <a:blip r:embed="rId3">
            <a:alphaModFix/>
          </a:blip>
          <a:stretch>
            <a:fillRect/>
          </a:stretch>
        </p:blipFill>
        <p:spPr>
          <a:xfrm>
            <a:off x="383650" y="1107300"/>
            <a:ext cx="6792888" cy="38209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1"/>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2"/>
              </a:buClr>
              <a:buSzPts val="1100"/>
              <a:buFont typeface="Arial"/>
              <a:buNone/>
            </a:pPr>
            <a:r>
              <a:rPr lang="en"/>
              <a:t>Personas</a:t>
            </a:r>
            <a:endParaRPr/>
          </a:p>
        </p:txBody>
      </p:sp>
      <p:pic>
        <p:nvPicPr>
          <p:cNvPr id="391" name="Google Shape;391;p41"/>
          <p:cNvPicPr preferRelativeResize="0"/>
          <p:nvPr/>
        </p:nvPicPr>
        <p:blipFill>
          <a:blip r:embed="rId3">
            <a:alphaModFix/>
          </a:blip>
          <a:stretch>
            <a:fillRect/>
          </a:stretch>
        </p:blipFill>
        <p:spPr>
          <a:xfrm>
            <a:off x="322575" y="1143150"/>
            <a:ext cx="6792888" cy="38209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42"/>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Languages and Tools</a:t>
            </a:r>
            <a:endParaRPr/>
          </a:p>
        </p:txBody>
      </p:sp>
      <p:pic>
        <p:nvPicPr>
          <p:cNvPr id="397" name="Google Shape;397;p42"/>
          <p:cNvPicPr preferRelativeResize="0"/>
          <p:nvPr/>
        </p:nvPicPr>
        <p:blipFill>
          <a:blip r:embed="rId3">
            <a:alphaModFix/>
          </a:blip>
          <a:stretch>
            <a:fillRect/>
          </a:stretch>
        </p:blipFill>
        <p:spPr>
          <a:xfrm>
            <a:off x="1012525" y="1109875"/>
            <a:ext cx="6347314" cy="38210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43"/>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Schedule + Sprint</a:t>
            </a:r>
            <a:endParaRPr/>
          </a:p>
        </p:txBody>
      </p:sp>
      <p:pic>
        <p:nvPicPr>
          <p:cNvPr id="403" name="Google Shape;403;p43"/>
          <p:cNvPicPr preferRelativeResize="0"/>
          <p:nvPr/>
        </p:nvPicPr>
        <p:blipFill>
          <a:blip r:embed="rId3">
            <a:alphaModFix/>
          </a:blip>
          <a:stretch>
            <a:fillRect/>
          </a:stretch>
        </p:blipFill>
        <p:spPr>
          <a:xfrm>
            <a:off x="152400" y="1170100"/>
            <a:ext cx="8839204" cy="312911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44"/>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Working Agreement</a:t>
            </a:r>
            <a:endParaRPr/>
          </a:p>
        </p:txBody>
      </p:sp>
      <p:pic>
        <p:nvPicPr>
          <p:cNvPr id="409" name="Google Shape;409;p44"/>
          <p:cNvPicPr preferRelativeResize="0"/>
          <p:nvPr/>
        </p:nvPicPr>
        <p:blipFill>
          <a:blip r:embed="rId3">
            <a:alphaModFix/>
          </a:blip>
          <a:stretch>
            <a:fillRect/>
          </a:stretch>
        </p:blipFill>
        <p:spPr>
          <a:xfrm>
            <a:off x="713225" y="1101275"/>
            <a:ext cx="3344785" cy="3821001"/>
          </a:xfrm>
          <a:prstGeom prst="rect">
            <a:avLst/>
          </a:prstGeom>
          <a:noFill/>
          <a:ln>
            <a:noFill/>
          </a:ln>
        </p:spPr>
      </p:pic>
      <p:pic>
        <p:nvPicPr>
          <p:cNvPr id="410" name="Google Shape;410;p44"/>
          <p:cNvPicPr preferRelativeResize="0"/>
          <p:nvPr/>
        </p:nvPicPr>
        <p:blipFill>
          <a:blip r:embed="rId4">
            <a:alphaModFix/>
          </a:blip>
          <a:stretch>
            <a:fillRect/>
          </a:stretch>
        </p:blipFill>
        <p:spPr>
          <a:xfrm>
            <a:off x="4391035" y="1101275"/>
            <a:ext cx="3453051" cy="38209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45"/>
          <p:cNvSpPr txBox="1"/>
          <p:nvPr>
            <p:ph type="title"/>
          </p:nvPr>
        </p:nvSpPr>
        <p:spPr>
          <a:xfrm>
            <a:off x="554100" y="4460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Retrospective</a:t>
            </a:r>
            <a:endParaRPr/>
          </a:p>
        </p:txBody>
      </p:sp>
      <p:sp>
        <p:nvSpPr>
          <p:cNvPr id="416" name="Google Shape;416;p45"/>
          <p:cNvSpPr txBox="1"/>
          <p:nvPr/>
        </p:nvSpPr>
        <p:spPr>
          <a:xfrm>
            <a:off x="2686350" y="729400"/>
            <a:ext cx="6284700" cy="19605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t/>
            </a:r>
            <a:endParaRPr sz="1200">
              <a:solidFill>
                <a:srgbClr val="191919"/>
              </a:solidFill>
              <a:highlight>
                <a:srgbClr val="F7F7F8"/>
              </a:highlight>
              <a:latin typeface="Poppins"/>
              <a:ea typeface="Poppins"/>
              <a:cs typeface="Poppins"/>
              <a:sym typeface="Poppins"/>
            </a:endParaRPr>
          </a:p>
          <a:p>
            <a:pPr indent="0" lvl="0" marL="457200" rtl="0" algn="l">
              <a:lnSpc>
                <a:spcPct val="115000"/>
              </a:lnSpc>
              <a:spcBef>
                <a:spcPts val="2900"/>
              </a:spcBef>
              <a:spcAft>
                <a:spcPts val="0"/>
              </a:spcAft>
              <a:buNone/>
            </a:pPr>
            <a:r>
              <a:rPr b="1" lang="en" sz="1200">
                <a:solidFill>
                  <a:schemeClr val="accent2"/>
                </a:solidFill>
                <a:latin typeface="Poppins"/>
                <a:ea typeface="Poppins"/>
                <a:cs typeface="Poppins"/>
                <a:sym typeface="Poppins"/>
              </a:rPr>
              <a:t>Open Communication:</a:t>
            </a:r>
            <a:r>
              <a:rPr lang="en" sz="1200">
                <a:solidFill>
                  <a:schemeClr val="accent2"/>
                </a:solidFill>
                <a:latin typeface="Poppins"/>
                <a:ea typeface="Poppins"/>
                <a:cs typeface="Poppins"/>
                <a:sym typeface="Poppins"/>
              </a:rPr>
              <a:t> The team members had open communication, which facilitated the exchange of ideas, opinions, and feedback. The team encouraged collaboration, which ensured that everyone was on the same page and working towards the same objectives.</a:t>
            </a:r>
            <a:endParaRPr sz="1200">
              <a:solidFill>
                <a:schemeClr val="accent2"/>
              </a:solidFill>
              <a:latin typeface="Poppins"/>
              <a:ea typeface="Poppins"/>
              <a:cs typeface="Poppins"/>
              <a:sym typeface="Poppins"/>
            </a:endParaRPr>
          </a:p>
          <a:p>
            <a:pPr indent="0" lvl="0" marL="914400" rtl="0" algn="l">
              <a:spcBef>
                <a:spcPts val="0"/>
              </a:spcBef>
              <a:spcAft>
                <a:spcPts val="0"/>
              </a:spcAft>
              <a:buNone/>
            </a:pPr>
            <a:r>
              <a:t/>
            </a:r>
            <a:endParaRPr sz="1200">
              <a:solidFill>
                <a:srgbClr val="191919"/>
              </a:solidFill>
              <a:latin typeface="Poppins"/>
              <a:ea typeface="Poppins"/>
              <a:cs typeface="Poppins"/>
              <a:sym typeface="Poppins"/>
            </a:endParaRPr>
          </a:p>
          <a:p>
            <a:pPr indent="0" lvl="0" marL="0" rtl="0" algn="l">
              <a:spcBef>
                <a:spcPts val="0"/>
              </a:spcBef>
              <a:spcAft>
                <a:spcPts val="0"/>
              </a:spcAft>
              <a:buNone/>
            </a:pPr>
            <a:r>
              <a:t/>
            </a:r>
            <a:endParaRPr sz="1200">
              <a:solidFill>
                <a:schemeClr val="accent2"/>
              </a:solidFill>
              <a:highlight>
                <a:srgbClr val="F7F7F8"/>
              </a:highlight>
              <a:latin typeface="Poppins"/>
              <a:ea typeface="Poppins"/>
              <a:cs typeface="Poppins"/>
              <a:sym typeface="Poppins"/>
            </a:endParaRPr>
          </a:p>
        </p:txBody>
      </p:sp>
      <p:sp>
        <p:nvSpPr>
          <p:cNvPr id="417" name="Google Shape;417;p45"/>
          <p:cNvSpPr/>
          <p:nvPr/>
        </p:nvSpPr>
        <p:spPr>
          <a:xfrm>
            <a:off x="273450" y="1847025"/>
            <a:ext cx="2412900" cy="2515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5"/>
          <p:cNvSpPr txBox="1"/>
          <p:nvPr/>
        </p:nvSpPr>
        <p:spPr>
          <a:xfrm>
            <a:off x="554100" y="2571750"/>
            <a:ext cx="1851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latin typeface="Poppins"/>
                <a:ea typeface="Poppins"/>
                <a:cs typeface="Poppins"/>
                <a:sym typeface="Poppins"/>
              </a:rPr>
              <a:t>What Went </a:t>
            </a:r>
            <a:endParaRPr sz="2100">
              <a:latin typeface="Poppins"/>
              <a:ea typeface="Poppins"/>
              <a:cs typeface="Poppins"/>
              <a:sym typeface="Poppins"/>
            </a:endParaRPr>
          </a:p>
          <a:p>
            <a:pPr indent="0" lvl="0" marL="0" rtl="0" algn="l">
              <a:spcBef>
                <a:spcPts val="0"/>
              </a:spcBef>
              <a:spcAft>
                <a:spcPts val="0"/>
              </a:spcAft>
              <a:buNone/>
            </a:pPr>
            <a:r>
              <a:rPr lang="en" sz="2100">
                <a:latin typeface="Poppins"/>
                <a:ea typeface="Poppins"/>
                <a:cs typeface="Poppins"/>
                <a:sym typeface="Poppins"/>
              </a:rPr>
              <a:t>      Well</a:t>
            </a:r>
            <a:endParaRPr sz="2100">
              <a:latin typeface="Poppins"/>
              <a:ea typeface="Poppins"/>
              <a:cs typeface="Poppins"/>
              <a:sym typeface="Poppins"/>
            </a:endParaRPr>
          </a:p>
        </p:txBody>
      </p:sp>
      <p:sp>
        <p:nvSpPr>
          <p:cNvPr id="419" name="Google Shape;419;p45"/>
          <p:cNvSpPr txBox="1"/>
          <p:nvPr/>
        </p:nvSpPr>
        <p:spPr>
          <a:xfrm>
            <a:off x="2804700" y="2437175"/>
            <a:ext cx="6200400" cy="14622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2900"/>
              </a:spcBef>
              <a:spcAft>
                <a:spcPts val="0"/>
              </a:spcAft>
              <a:buNone/>
            </a:pPr>
            <a:r>
              <a:rPr b="1" lang="en" sz="1200">
                <a:solidFill>
                  <a:schemeClr val="accent2"/>
                </a:solidFill>
                <a:latin typeface="Poppins"/>
                <a:ea typeface="Poppins"/>
                <a:cs typeface="Poppins"/>
                <a:sym typeface="Poppins"/>
              </a:rPr>
              <a:t>Well-Defined Roles and Responsibilities:</a:t>
            </a:r>
            <a:r>
              <a:rPr lang="en" sz="1200">
                <a:solidFill>
                  <a:schemeClr val="accent2"/>
                </a:solidFill>
                <a:latin typeface="Poppins"/>
                <a:ea typeface="Poppins"/>
                <a:cs typeface="Poppins"/>
                <a:sym typeface="Poppins"/>
              </a:rPr>
              <a:t> The team had well-defined roles and responsibilities, which ensured that everyone knew what was expected of them. This clarity helped the team to work efficiently and effectively, as everyone knew what they needed to do to achieve the project's objectives.</a:t>
            </a:r>
            <a:endParaRPr sz="1200">
              <a:solidFill>
                <a:schemeClr val="accent2"/>
              </a:solidFill>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sp>
        <p:nvSpPr>
          <p:cNvPr id="420" name="Google Shape;420;p45"/>
          <p:cNvSpPr txBox="1"/>
          <p:nvPr/>
        </p:nvSpPr>
        <p:spPr>
          <a:xfrm>
            <a:off x="3082050" y="3693275"/>
            <a:ext cx="6041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191919"/>
                </a:solidFill>
                <a:latin typeface="Poppins"/>
                <a:ea typeface="Poppins"/>
                <a:cs typeface="Poppins"/>
                <a:sym typeface="Poppins"/>
              </a:rPr>
              <a:t>Agile Methodology:</a:t>
            </a:r>
            <a:r>
              <a:rPr lang="en" sz="1200">
                <a:solidFill>
                  <a:srgbClr val="191919"/>
                </a:solidFill>
                <a:latin typeface="Poppins"/>
                <a:ea typeface="Poppins"/>
                <a:cs typeface="Poppins"/>
                <a:sym typeface="Poppins"/>
              </a:rPr>
              <a:t> The team's adoption of an Agile methodology was a strength, as it allowed the team to be responsive to changes and adapt to new requirements quickly. The approach enabled the team to work in sprints and focus on prioritized tasks, which resulted in an efficient and effective development process. </a:t>
            </a:r>
            <a:endParaRPr>
              <a:solidFill>
                <a:srgbClr val="191919"/>
              </a:solidFill>
              <a:latin typeface="Poppins"/>
              <a:ea typeface="Poppins"/>
              <a:cs typeface="Poppins"/>
              <a:sym typeface="Poppins"/>
            </a:endParaRPr>
          </a:p>
        </p:txBody>
      </p:sp>
      <p:sp>
        <p:nvSpPr>
          <p:cNvPr id="421" name="Google Shape;421;p45"/>
          <p:cNvSpPr/>
          <p:nvPr/>
        </p:nvSpPr>
        <p:spPr>
          <a:xfrm>
            <a:off x="3063875" y="1358975"/>
            <a:ext cx="5917500" cy="9258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5"/>
          <p:cNvSpPr/>
          <p:nvPr/>
        </p:nvSpPr>
        <p:spPr>
          <a:xfrm>
            <a:off x="3130450" y="2458600"/>
            <a:ext cx="5768100" cy="11082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5"/>
          <p:cNvSpPr/>
          <p:nvPr/>
        </p:nvSpPr>
        <p:spPr>
          <a:xfrm>
            <a:off x="3001925" y="3693275"/>
            <a:ext cx="6121500" cy="11082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5"/>
          <p:cNvSpPr/>
          <p:nvPr/>
        </p:nvSpPr>
        <p:spPr>
          <a:xfrm>
            <a:off x="2796200" y="2758775"/>
            <a:ext cx="224400" cy="261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46"/>
          <p:cNvSpPr txBox="1"/>
          <p:nvPr>
            <p:ph type="title"/>
          </p:nvPr>
        </p:nvSpPr>
        <p:spPr>
          <a:xfrm>
            <a:off x="477300" y="56755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What Needs Improvement?</a:t>
            </a:r>
            <a:endParaRPr sz="2000"/>
          </a:p>
        </p:txBody>
      </p:sp>
      <p:sp>
        <p:nvSpPr>
          <p:cNvPr id="430" name="Google Shape;430;p46"/>
          <p:cNvSpPr/>
          <p:nvPr/>
        </p:nvSpPr>
        <p:spPr>
          <a:xfrm>
            <a:off x="535525" y="1356000"/>
            <a:ext cx="7154100" cy="9165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6"/>
          <p:cNvSpPr/>
          <p:nvPr/>
        </p:nvSpPr>
        <p:spPr>
          <a:xfrm>
            <a:off x="525850" y="2582748"/>
            <a:ext cx="7154100" cy="9165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6"/>
          <p:cNvSpPr/>
          <p:nvPr/>
        </p:nvSpPr>
        <p:spPr>
          <a:xfrm>
            <a:off x="584725" y="3809500"/>
            <a:ext cx="7154100" cy="916500"/>
          </a:xfrm>
          <a:prstGeom prst="roundRect">
            <a:avLst>
              <a:gd fmla="val 16667" name="adj"/>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6"/>
          <p:cNvSpPr txBox="1"/>
          <p:nvPr/>
        </p:nvSpPr>
        <p:spPr>
          <a:xfrm>
            <a:off x="380950" y="1321950"/>
            <a:ext cx="7443900" cy="12498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2900"/>
              </a:spcBef>
              <a:spcAft>
                <a:spcPts val="0"/>
              </a:spcAft>
              <a:buNone/>
            </a:pPr>
            <a:r>
              <a:rPr b="1" lang="en" sz="1200">
                <a:latin typeface="Poppins"/>
                <a:ea typeface="Poppins"/>
                <a:cs typeface="Poppins"/>
                <a:sym typeface="Poppins"/>
              </a:rPr>
              <a:t>Better Time Management:</a:t>
            </a:r>
            <a:r>
              <a:rPr lang="en" sz="1200">
                <a:latin typeface="Poppins"/>
                <a:ea typeface="Poppins"/>
                <a:cs typeface="Poppins"/>
                <a:sym typeface="Poppins"/>
              </a:rPr>
              <a:t> The team could improve their time management skills by setting more realistic goals and deadlines. The team could also prioritize tasks and set achievable milestones to ensure that they deliver quality work within the given timeframe.</a:t>
            </a:r>
            <a:endParaRPr sz="1200">
              <a:latin typeface="Poppins"/>
              <a:ea typeface="Poppins"/>
              <a:cs typeface="Poppins"/>
              <a:sym typeface="Poppins"/>
            </a:endParaRPr>
          </a:p>
          <a:p>
            <a:pPr indent="0" lvl="0" marL="0" rtl="0" algn="l">
              <a:spcBef>
                <a:spcPts val="0"/>
              </a:spcBef>
              <a:spcAft>
                <a:spcPts val="0"/>
              </a:spcAft>
              <a:buNone/>
            </a:pPr>
            <a:r>
              <a:t/>
            </a:r>
            <a:endParaRPr>
              <a:solidFill>
                <a:schemeClr val="accent2"/>
              </a:solidFill>
              <a:latin typeface="Poppins"/>
              <a:ea typeface="Poppins"/>
              <a:cs typeface="Poppins"/>
              <a:sym typeface="Poppins"/>
            </a:endParaRPr>
          </a:p>
        </p:txBody>
      </p:sp>
      <p:sp>
        <p:nvSpPr>
          <p:cNvPr id="434" name="Google Shape;434;p46"/>
          <p:cNvSpPr txBox="1"/>
          <p:nvPr/>
        </p:nvSpPr>
        <p:spPr>
          <a:xfrm>
            <a:off x="380950" y="2537750"/>
            <a:ext cx="7287600" cy="10065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2900"/>
              </a:spcBef>
              <a:spcAft>
                <a:spcPts val="0"/>
              </a:spcAft>
              <a:buNone/>
            </a:pPr>
            <a:r>
              <a:rPr b="1" lang="en" sz="1200">
                <a:solidFill>
                  <a:srgbClr val="191919"/>
                </a:solidFill>
                <a:latin typeface="Poppins"/>
                <a:ea typeface="Poppins"/>
                <a:cs typeface="Poppins"/>
                <a:sym typeface="Poppins"/>
              </a:rPr>
              <a:t>Enhanced Documentation: </a:t>
            </a:r>
            <a:r>
              <a:rPr lang="en" sz="1200">
                <a:solidFill>
                  <a:srgbClr val="191919"/>
                </a:solidFill>
                <a:latin typeface="Poppins"/>
                <a:ea typeface="Poppins"/>
                <a:cs typeface="Poppins"/>
                <a:sym typeface="Poppins"/>
              </a:rPr>
              <a:t>The team could improve their documentation practices by ensuring that project-related information is accurately documented and easily accessible. This includes project plans, meeting minutes, progress reports, and technical documentation. </a:t>
            </a:r>
            <a:endParaRPr>
              <a:latin typeface="Poppins"/>
              <a:ea typeface="Poppins"/>
              <a:cs typeface="Poppins"/>
              <a:sym typeface="Poppins"/>
            </a:endParaRPr>
          </a:p>
        </p:txBody>
      </p:sp>
      <p:sp>
        <p:nvSpPr>
          <p:cNvPr id="435" name="Google Shape;435;p46"/>
          <p:cNvSpPr txBox="1"/>
          <p:nvPr/>
        </p:nvSpPr>
        <p:spPr>
          <a:xfrm>
            <a:off x="302800" y="3799800"/>
            <a:ext cx="7443900" cy="12498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2800"/>
              </a:spcBef>
              <a:spcAft>
                <a:spcPts val="0"/>
              </a:spcAft>
              <a:buNone/>
            </a:pPr>
            <a:r>
              <a:rPr b="1" lang="en" sz="1200">
                <a:solidFill>
                  <a:schemeClr val="accent2"/>
                </a:solidFill>
                <a:latin typeface="Poppins"/>
                <a:ea typeface="Poppins"/>
                <a:cs typeface="Poppins"/>
                <a:sym typeface="Poppins"/>
              </a:rPr>
              <a:t>Continuous Learning: </a:t>
            </a:r>
            <a:r>
              <a:rPr lang="en" sz="1200">
                <a:solidFill>
                  <a:schemeClr val="accent2"/>
                </a:solidFill>
                <a:latin typeface="Poppins"/>
                <a:ea typeface="Poppins"/>
                <a:cs typeface="Poppins"/>
                <a:sym typeface="Poppins"/>
              </a:rPr>
              <a:t>The team could focus on continuous learning and skill-building to keep up with the latest technology and development trends. The team could also consider incorporating training and development opportunities into the project plan to help team members learn new skills and technologies.</a:t>
            </a:r>
            <a:endParaRPr sz="1200">
              <a:solidFill>
                <a:schemeClr val="accent2"/>
              </a:solidFill>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47"/>
          <p:cNvSpPr txBox="1"/>
          <p:nvPr>
            <p:ph type="title"/>
          </p:nvPr>
        </p:nvSpPr>
        <p:spPr>
          <a:xfrm>
            <a:off x="657125" y="58625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Goals For Next sprint:</a:t>
            </a:r>
            <a:endParaRPr/>
          </a:p>
        </p:txBody>
      </p:sp>
      <p:sp>
        <p:nvSpPr>
          <p:cNvPr id="441" name="Google Shape;441;p47"/>
          <p:cNvSpPr txBox="1"/>
          <p:nvPr/>
        </p:nvSpPr>
        <p:spPr>
          <a:xfrm>
            <a:off x="1225100" y="1861000"/>
            <a:ext cx="7602900" cy="23877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2900"/>
              </a:spcBef>
              <a:spcAft>
                <a:spcPts val="0"/>
              </a:spcAft>
              <a:buNone/>
            </a:pPr>
            <a:r>
              <a:rPr lang="en" sz="1200">
                <a:solidFill>
                  <a:schemeClr val="accent2"/>
                </a:solidFill>
                <a:latin typeface="Poppins"/>
                <a:ea typeface="Poppins"/>
                <a:cs typeface="Poppins"/>
                <a:sym typeface="Poppins"/>
              </a:rPr>
              <a:t>Improve our testing practices, including using automated testing and through manual testing to ensure the application is working correctly</a:t>
            </a:r>
            <a:endParaRPr sz="1200">
              <a:solidFill>
                <a:schemeClr val="accent2"/>
              </a:solidFill>
              <a:latin typeface="Poppins"/>
              <a:ea typeface="Poppins"/>
              <a:cs typeface="Poppins"/>
              <a:sym typeface="Poppins"/>
            </a:endParaRPr>
          </a:p>
          <a:p>
            <a:pPr indent="0" lvl="0" marL="457200" rtl="0" algn="l">
              <a:lnSpc>
                <a:spcPct val="115000"/>
              </a:lnSpc>
              <a:spcBef>
                <a:spcPts val="2900"/>
              </a:spcBef>
              <a:spcAft>
                <a:spcPts val="0"/>
              </a:spcAft>
              <a:buNone/>
            </a:pPr>
            <a:r>
              <a:rPr lang="en" sz="1200">
                <a:solidFill>
                  <a:srgbClr val="191919"/>
                </a:solidFill>
                <a:latin typeface="Poppins"/>
                <a:ea typeface="Poppins"/>
                <a:cs typeface="Poppins"/>
                <a:sym typeface="Poppins"/>
              </a:rPr>
              <a:t>Improve our communication by having more focused meetings, reducing unnecessary emails, and using collaboration tools to communicate in real-time.</a:t>
            </a:r>
            <a:endParaRPr sz="1200">
              <a:solidFill>
                <a:srgbClr val="191919"/>
              </a:solidFill>
              <a:latin typeface="Poppins"/>
              <a:ea typeface="Poppins"/>
              <a:cs typeface="Poppins"/>
              <a:sym typeface="Poppins"/>
            </a:endParaRPr>
          </a:p>
          <a:p>
            <a:pPr indent="0" lvl="0" marL="457200" rtl="0" algn="l">
              <a:lnSpc>
                <a:spcPct val="115000"/>
              </a:lnSpc>
              <a:spcBef>
                <a:spcPts val="2900"/>
              </a:spcBef>
              <a:spcAft>
                <a:spcPts val="0"/>
              </a:spcAft>
              <a:buNone/>
            </a:pPr>
            <a:r>
              <a:rPr lang="en" sz="1200">
                <a:solidFill>
                  <a:schemeClr val="accent2"/>
                </a:solidFill>
                <a:latin typeface="Poppins"/>
                <a:ea typeface="Poppins"/>
                <a:cs typeface="Poppins"/>
                <a:sym typeface="Poppins"/>
              </a:rPr>
              <a:t>Enhance our collaboration by sharing knowledge and resources, seeking feedback, and supporting each other. We will also aim to create a positive and inclusive work environment to promote creativity and innovation.</a:t>
            </a:r>
            <a:endParaRPr>
              <a:latin typeface="Poppins"/>
              <a:ea typeface="Poppins"/>
              <a:cs typeface="Poppins"/>
              <a:sym typeface="Poppins"/>
            </a:endParaRPr>
          </a:p>
        </p:txBody>
      </p:sp>
      <p:sp>
        <p:nvSpPr>
          <p:cNvPr id="442" name="Google Shape;442;p47"/>
          <p:cNvSpPr/>
          <p:nvPr/>
        </p:nvSpPr>
        <p:spPr>
          <a:xfrm>
            <a:off x="505000" y="1991925"/>
            <a:ext cx="720000" cy="299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7"/>
          <p:cNvSpPr/>
          <p:nvPr/>
        </p:nvSpPr>
        <p:spPr>
          <a:xfrm>
            <a:off x="554525" y="2798950"/>
            <a:ext cx="720000" cy="299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7"/>
          <p:cNvSpPr/>
          <p:nvPr/>
        </p:nvSpPr>
        <p:spPr>
          <a:xfrm>
            <a:off x="554525" y="3708825"/>
            <a:ext cx="720000" cy="299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grpSp>
        <p:nvGrpSpPr>
          <p:cNvPr id="449" name="Google Shape;449;p48"/>
          <p:cNvGrpSpPr/>
          <p:nvPr/>
        </p:nvGrpSpPr>
        <p:grpSpPr>
          <a:xfrm>
            <a:off x="4727212" y="1259724"/>
            <a:ext cx="3703627" cy="2624051"/>
            <a:chOff x="4727175" y="1326115"/>
            <a:chExt cx="3516213" cy="2491267"/>
          </a:xfrm>
        </p:grpSpPr>
        <p:sp>
          <p:nvSpPr>
            <p:cNvPr id="450" name="Google Shape;450;p48"/>
            <p:cNvSpPr/>
            <p:nvPr/>
          </p:nvSpPr>
          <p:spPr>
            <a:xfrm>
              <a:off x="5829659" y="3242606"/>
              <a:ext cx="1311341" cy="574776"/>
            </a:xfrm>
            <a:custGeom>
              <a:rect b="b" l="l" r="r" t="t"/>
              <a:pathLst>
                <a:path extrusionOk="0" h="15603" w="35598">
                  <a:moveTo>
                    <a:pt x="26985" y="0"/>
                  </a:moveTo>
                  <a:lnTo>
                    <a:pt x="8613" y="0"/>
                  </a:lnTo>
                  <a:lnTo>
                    <a:pt x="1" y="15603"/>
                  </a:lnTo>
                  <a:lnTo>
                    <a:pt x="35597" y="15603"/>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48"/>
            <p:cNvSpPr/>
            <p:nvPr/>
          </p:nvSpPr>
          <p:spPr>
            <a:xfrm>
              <a:off x="4727175" y="1326115"/>
              <a:ext cx="3516213" cy="2062200"/>
            </a:xfrm>
            <a:custGeom>
              <a:rect b="b" l="l" r="r" t="t"/>
              <a:pathLst>
                <a:path extrusionOk="0" h="55981" w="95452">
                  <a:moveTo>
                    <a:pt x="4431" y="0"/>
                  </a:moveTo>
                  <a:cubicBezTo>
                    <a:pt x="1977" y="0"/>
                    <a:pt x="1" y="1976"/>
                    <a:pt x="1" y="4430"/>
                  </a:cubicBezTo>
                  <a:lnTo>
                    <a:pt x="1" y="51552"/>
                  </a:lnTo>
                  <a:cubicBezTo>
                    <a:pt x="1" y="54006"/>
                    <a:pt x="1977" y="55980"/>
                    <a:pt x="4431" y="55980"/>
                  </a:cubicBezTo>
                  <a:lnTo>
                    <a:pt x="91021" y="55980"/>
                  </a:lnTo>
                  <a:cubicBezTo>
                    <a:pt x="93475" y="55980"/>
                    <a:pt x="95451" y="54006"/>
                    <a:pt x="95451" y="51552"/>
                  </a:cubicBezTo>
                  <a:lnTo>
                    <a:pt x="95451" y="4430"/>
                  </a:lnTo>
                  <a:cubicBezTo>
                    <a:pt x="95451" y="1976"/>
                    <a:pt x="93475" y="0"/>
                    <a:pt x="9102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48"/>
            <p:cNvSpPr/>
            <p:nvPr/>
          </p:nvSpPr>
          <p:spPr>
            <a:xfrm>
              <a:off x="4904218" y="3215751"/>
              <a:ext cx="49583" cy="49583"/>
            </a:xfrm>
            <a:custGeom>
              <a:rect b="b" l="l" r="r" t="t"/>
              <a:pathLst>
                <a:path extrusionOk="0" h="1346" w="1346">
                  <a:moveTo>
                    <a:pt x="576" y="1346"/>
                  </a:moveTo>
                  <a:cubicBezTo>
                    <a:pt x="1088" y="1346"/>
                    <a:pt x="1346" y="727"/>
                    <a:pt x="982" y="364"/>
                  </a:cubicBezTo>
                  <a:cubicBezTo>
                    <a:pt x="619" y="1"/>
                    <a:pt x="0" y="256"/>
                    <a:pt x="0" y="770"/>
                  </a:cubicBezTo>
                  <a:cubicBezTo>
                    <a:pt x="0" y="1088"/>
                    <a:pt x="258" y="1346"/>
                    <a:pt x="576" y="1346"/>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48"/>
            <p:cNvSpPr/>
            <p:nvPr/>
          </p:nvSpPr>
          <p:spPr>
            <a:xfrm>
              <a:off x="4986956" y="3215751"/>
              <a:ext cx="49583" cy="49583"/>
            </a:xfrm>
            <a:custGeom>
              <a:rect b="b" l="l" r="r" t="t"/>
              <a:pathLst>
                <a:path extrusionOk="0" h="1346" w="1346">
                  <a:moveTo>
                    <a:pt x="576" y="1346"/>
                  </a:moveTo>
                  <a:cubicBezTo>
                    <a:pt x="1088" y="1346"/>
                    <a:pt x="1346" y="727"/>
                    <a:pt x="985" y="364"/>
                  </a:cubicBezTo>
                  <a:cubicBezTo>
                    <a:pt x="624" y="1"/>
                    <a:pt x="3" y="256"/>
                    <a:pt x="3" y="770"/>
                  </a:cubicBezTo>
                  <a:cubicBezTo>
                    <a:pt x="1" y="1085"/>
                    <a:pt x="259" y="1344"/>
                    <a:pt x="576" y="1346"/>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48"/>
            <p:cNvSpPr/>
            <p:nvPr/>
          </p:nvSpPr>
          <p:spPr>
            <a:xfrm>
              <a:off x="5069694" y="3215751"/>
              <a:ext cx="49620" cy="49583"/>
            </a:xfrm>
            <a:custGeom>
              <a:rect b="b" l="l" r="r" t="t"/>
              <a:pathLst>
                <a:path extrusionOk="0" h="1346" w="1347">
                  <a:moveTo>
                    <a:pt x="577" y="1346"/>
                  </a:moveTo>
                  <a:cubicBezTo>
                    <a:pt x="1088" y="1346"/>
                    <a:pt x="1346" y="727"/>
                    <a:pt x="983" y="364"/>
                  </a:cubicBezTo>
                  <a:cubicBezTo>
                    <a:pt x="622" y="1"/>
                    <a:pt x="1" y="256"/>
                    <a:pt x="1" y="770"/>
                  </a:cubicBezTo>
                  <a:cubicBezTo>
                    <a:pt x="1" y="1088"/>
                    <a:pt x="259" y="1346"/>
                    <a:pt x="577" y="1346"/>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5" name="Google Shape;455;p48"/>
          <p:cNvSpPr txBox="1"/>
          <p:nvPr>
            <p:ph type="title"/>
          </p:nvPr>
        </p:nvSpPr>
        <p:spPr>
          <a:xfrm>
            <a:off x="713225" y="1376800"/>
            <a:ext cx="3337500" cy="87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accent2"/>
              </a:buClr>
              <a:buSzPts val="1100"/>
              <a:buFont typeface="Arial"/>
              <a:buNone/>
            </a:pPr>
            <a:r>
              <a:rPr b="1" lang="en" sz="2200">
                <a:latin typeface="Poppins"/>
                <a:ea typeface="Poppins"/>
                <a:cs typeface="Poppins"/>
                <a:sym typeface="Poppins"/>
              </a:rPr>
              <a:t>Group Wiki page Link:</a:t>
            </a:r>
            <a:endParaRPr/>
          </a:p>
        </p:txBody>
      </p:sp>
      <p:sp>
        <p:nvSpPr>
          <p:cNvPr id="456" name="Google Shape;456;p48"/>
          <p:cNvSpPr txBox="1"/>
          <p:nvPr>
            <p:ph idx="1" type="subTitle"/>
          </p:nvPr>
        </p:nvSpPr>
        <p:spPr>
          <a:xfrm>
            <a:off x="66225" y="2753300"/>
            <a:ext cx="4506000" cy="101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accent2"/>
              </a:buClr>
              <a:buSzPts val="1100"/>
              <a:buFont typeface="Arial"/>
              <a:buNone/>
            </a:pPr>
            <a:r>
              <a:rPr lang="en" sz="1800" u="sng">
                <a:latin typeface="Arial"/>
                <a:ea typeface="Arial"/>
                <a:cs typeface="Arial"/>
                <a:sym typeface="Arial"/>
                <a:hlinkClick r:id="rId3"/>
              </a:rPr>
              <a:t>https://github.com/htmw/Languru/wiki</a:t>
            </a:r>
            <a:endParaRPr sz="1800"/>
          </a:p>
        </p:txBody>
      </p:sp>
      <p:cxnSp>
        <p:nvCxnSpPr>
          <p:cNvPr id="457" name="Google Shape;457;p48"/>
          <p:cNvCxnSpPr/>
          <p:nvPr/>
        </p:nvCxnSpPr>
        <p:spPr>
          <a:xfrm>
            <a:off x="713225" y="2551600"/>
            <a:ext cx="1272300" cy="0"/>
          </a:xfrm>
          <a:prstGeom prst="straightConnector1">
            <a:avLst/>
          </a:prstGeom>
          <a:noFill/>
          <a:ln cap="flat" cmpd="sng" w="9525">
            <a:solidFill>
              <a:schemeClr val="accent2"/>
            </a:solidFill>
            <a:prstDash val="solid"/>
            <a:round/>
            <a:headEnd len="sm" w="sm" type="none"/>
            <a:tailEnd len="sm" w="sm" type="none"/>
          </a:ln>
        </p:spPr>
      </p:cxnSp>
      <p:pic>
        <p:nvPicPr>
          <p:cNvPr id="458" name="Google Shape;458;p48"/>
          <p:cNvPicPr preferRelativeResize="0"/>
          <p:nvPr/>
        </p:nvPicPr>
        <p:blipFill rotWithShape="1">
          <a:blip r:embed="rId4">
            <a:alphaModFix/>
          </a:blip>
          <a:srcRect b="24655" l="0" r="0" t="24655"/>
          <a:stretch/>
        </p:blipFill>
        <p:spPr>
          <a:xfrm>
            <a:off x="4872401" y="1376806"/>
            <a:ext cx="3413227" cy="17340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713225" y="466775"/>
            <a:ext cx="7495500" cy="30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Member</a:t>
            </a:r>
            <a:r>
              <a:rPr lang="en"/>
              <a:t> Roles</a:t>
            </a:r>
            <a:endParaRPr/>
          </a:p>
        </p:txBody>
      </p:sp>
      <p:pic>
        <p:nvPicPr>
          <p:cNvPr id="243" name="Google Shape;243;p31"/>
          <p:cNvPicPr preferRelativeResize="0"/>
          <p:nvPr/>
        </p:nvPicPr>
        <p:blipFill>
          <a:blip r:embed="rId3">
            <a:alphaModFix/>
          </a:blip>
          <a:stretch>
            <a:fillRect/>
          </a:stretch>
        </p:blipFill>
        <p:spPr>
          <a:xfrm>
            <a:off x="985275" y="1106850"/>
            <a:ext cx="2547625" cy="3396823"/>
          </a:xfrm>
          <a:prstGeom prst="rect">
            <a:avLst/>
          </a:prstGeom>
          <a:noFill/>
          <a:ln>
            <a:noFill/>
          </a:ln>
        </p:spPr>
      </p:pic>
      <p:pic>
        <p:nvPicPr>
          <p:cNvPr id="244" name="Google Shape;244;p31"/>
          <p:cNvPicPr preferRelativeResize="0"/>
          <p:nvPr/>
        </p:nvPicPr>
        <p:blipFill>
          <a:blip r:embed="rId4">
            <a:alphaModFix/>
          </a:blip>
          <a:stretch>
            <a:fillRect/>
          </a:stretch>
        </p:blipFill>
        <p:spPr>
          <a:xfrm>
            <a:off x="5222851" y="1106850"/>
            <a:ext cx="2300802" cy="3396826"/>
          </a:xfrm>
          <a:prstGeom prst="rect">
            <a:avLst/>
          </a:prstGeom>
          <a:noFill/>
          <a:ln>
            <a:noFill/>
          </a:ln>
        </p:spPr>
      </p:pic>
      <p:sp>
        <p:nvSpPr>
          <p:cNvPr id="245" name="Google Shape;245;p31"/>
          <p:cNvSpPr txBox="1"/>
          <p:nvPr/>
        </p:nvSpPr>
        <p:spPr>
          <a:xfrm>
            <a:off x="3582988" y="1209675"/>
            <a:ext cx="1454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oppins"/>
                <a:ea typeface="Poppins"/>
                <a:cs typeface="Poppins"/>
                <a:sym typeface="Poppins"/>
              </a:rPr>
              <a:t>Thanh Pham</a:t>
            </a:r>
            <a:endParaRPr>
              <a:latin typeface="Poppins"/>
              <a:ea typeface="Poppins"/>
              <a:cs typeface="Poppins"/>
              <a:sym typeface="Poppins"/>
            </a:endParaRPr>
          </a:p>
          <a:p>
            <a:pPr indent="0" lvl="0" marL="0" rtl="0" algn="l">
              <a:spcBef>
                <a:spcPts val="0"/>
              </a:spcBef>
              <a:spcAft>
                <a:spcPts val="0"/>
              </a:spcAft>
              <a:buNone/>
            </a:pPr>
            <a:r>
              <a:rPr lang="en">
                <a:latin typeface="Poppins"/>
                <a:ea typeface="Poppins"/>
                <a:cs typeface="Poppins"/>
                <a:sym typeface="Poppins"/>
              </a:rPr>
              <a:t>(Developer)</a:t>
            </a:r>
            <a:endParaRPr>
              <a:latin typeface="Poppins"/>
              <a:ea typeface="Poppins"/>
              <a:cs typeface="Poppins"/>
              <a:sym typeface="Poppins"/>
            </a:endParaRPr>
          </a:p>
        </p:txBody>
      </p:sp>
      <p:sp>
        <p:nvSpPr>
          <p:cNvPr id="246" name="Google Shape;246;p31"/>
          <p:cNvSpPr txBox="1"/>
          <p:nvPr/>
        </p:nvSpPr>
        <p:spPr>
          <a:xfrm>
            <a:off x="7604900" y="1209675"/>
            <a:ext cx="1539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accent2"/>
              </a:buClr>
              <a:buSzPts val="1100"/>
              <a:buFont typeface="Arial"/>
              <a:buNone/>
            </a:pPr>
            <a:r>
              <a:rPr lang="en">
                <a:solidFill>
                  <a:srgbClr val="434343"/>
                </a:solidFill>
                <a:latin typeface="Poppins"/>
                <a:ea typeface="Poppins"/>
                <a:cs typeface="Poppins"/>
                <a:sym typeface="Poppins"/>
              </a:rPr>
              <a:t>Noel Sam Routhu</a:t>
            </a:r>
            <a:endParaRPr>
              <a:solidFill>
                <a:srgbClr val="434343"/>
              </a:solidFill>
              <a:latin typeface="Poppins"/>
              <a:ea typeface="Poppins"/>
              <a:cs typeface="Poppins"/>
              <a:sym typeface="Poppins"/>
            </a:endParaRPr>
          </a:p>
          <a:p>
            <a:pPr indent="0" lvl="0" marL="0" rtl="0" algn="l">
              <a:spcBef>
                <a:spcPts val="0"/>
              </a:spcBef>
              <a:spcAft>
                <a:spcPts val="0"/>
              </a:spcAft>
              <a:buNone/>
            </a:pPr>
            <a:r>
              <a:rPr lang="en">
                <a:latin typeface="Poppins"/>
                <a:ea typeface="Poppins"/>
                <a:cs typeface="Poppins"/>
                <a:sym typeface="Poppins"/>
              </a:rPr>
              <a:t>(Database Administrator)</a:t>
            </a:r>
            <a:endParaRPr>
              <a:latin typeface="Poppins"/>
              <a:ea typeface="Poppins"/>
              <a:cs typeface="Poppins"/>
              <a:sym typeface="Poppi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49"/>
          <p:cNvSpPr txBox="1"/>
          <p:nvPr>
            <p:ph type="title"/>
          </p:nvPr>
        </p:nvSpPr>
        <p:spPr>
          <a:xfrm>
            <a:off x="1493050" y="1808775"/>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 for your listening!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2"/>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Member Roles</a:t>
            </a:r>
            <a:endParaRPr/>
          </a:p>
        </p:txBody>
      </p:sp>
      <p:pic>
        <p:nvPicPr>
          <p:cNvPr id="252" name="Google Shape;252;p32"/>
          <p:cNvPicPr preferRelativeResize="0"/>
          <p:nvPr/>
        </p:nvPicPr>
        <p:blipFill>
          <a:blip r:embed="rId3">
            <a:alphaModFix/>
          </a:blip>
          <a:stretch>
            <a:fillRect/>
          </a:stretch>
        </p:blipFill>
        <p:spPr>
          <a:xfrm>
            <a:off x="894525" y="1274150"/>
            <a:ext cx="2631099" cy="3508127"/>
          </a:xfrm>
          <a:prstGeom prst="rect">
            <a:avLst/>
          </a:prstGeom>
          <a:noFill/>
          <a:ln>
            <a:noFill/>
          </a:ln>
        </p:spPr>
      </p:pic>
      <p:sp>
        <p:nvSpPr>
          <p:cNvPr id="253" name="Google Shape;253;p32"/>
          <p:cNvSpPr txBox="1"/>
          <p:nvPr/>
        </p:nvSpPr>
        <p:spPr>
          <a:xfrm>
            <a:off x="3681300" y="1427800"/>
            <a:ext cx="1374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oppins"/>
                <a:ea typeface="Poppins"/>
                <a:cs typeface="Poppins"/>
                <a:sym typeface="Poppins"/>
              </a:rPr>
              <a:t>Indeevara Tadikonda</a:t>
            </a:r>
            <a:endParaRPr>
              <a:latin typeface="Poppins"/>
              <a:ea typeface="Poppins"/>
              <a:cs typeface="Poppins"/>
              <a:sym typeface="Poppins"/>
            </a:endParaRPr>
          </a:p>
          <a:p>
            <a:pPr indent="0" lvl="0" marL="0" rtl="0" algn="l">
              <a:spcBef>
                <a:spcPts val="0"/>
              </a:spcBef>
              <a:spcAft>
                <a:spcPts val="0"/>
              </a:spcAft>
              <a:buNone/>
            </a:pPr>
            <a:r>
              <a:rPr lang="en">
                <a:latin typeface="Poppins"/>
                <a:ea typeface="Poppins"/>
                <a:cs typeface="Poppins"/>
                <a:sym typeface="Poppins"/>
              </a:rPr>
              <a:t>(Developer)</a:t>
            </a:r>
            <a:endParaRPr>
              <a:latin typeface="Poppins"/>
              <a:ea typeface="Poppins"/>
              <a:cs typeface="Poppins"/>
              <a:sym typeface="Poppins"/>
            </a:endParaRPr>
          </a:p>
        </p:txBody>
      </p:sp>
      <p:pic>
        <p:nvPicPr>
          <p:cNvPr id="254" name="Google Shape;254;p32"/>
          <p:cNvPicPr preferRelativeResize="0"/>
          <p:nvPr/>
        </p:nvPicPr>
        <p:blipFill>
          <a:blip r:embed="rId4">
            <a:alphaModFix/>
          </a:blip>
          <a:stretch>
            <a:fillRect/>
          </a:stretch>
        </p:blipFill>
        <p:spPr>
          <a:xfrm>
            <a:off x="5055600" y="1274150"/>
            <a:ext cx="2781823" cy="3508127"/>
          </a:xfrm>
          <a:prstGeom prst="rect">
            <a:avLst/>
          </a:prstGeom>
          <a:noFill/>
          <a:ln>
            <a:noFill/>
          </a:ln>
        </p:spPr>
      </p:pic>
      <p:sp>
        <p:nvSpPr>
          <p:cNvPr id="255" name="Google Shape;255;p32"/>
          <p:cNvSpPr txBox="1"/>
          <p:nvPr/>
        </p:nvSpPr>
        <p:spPr>
          <a:xfrm>
            <a:off x="7837425" y="1274150"/>
            <a:ext cx="1374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oppins"/>
                <a:ea typeface="Poppins"/>
                <a:cs typeface="Poppins"/>
                <a:sym typeface="Poppins"/>
              </a:rPr>
              <a:t>Musa Nishat</a:t>
            </a:r>
            <a:endParaRPr>
              <a:latin typeface="Poppins"/>
              <a:ea typeface="Poppins"/>
              <a:cs typeface="Poppins"/>
              <a:sym typeface="Poppins"/>
            </a:endParaRPr>
          </a:p>
          <a:p>
            <a:pPr indent="0" lvl="0" marL="0" rtl="0" algn="l">
              <a:spcBef>
                <a:spcPts val="0"/>
              </a:spcBef>
              <a:spcAft>
                <a:spcPts val="0"/>
              </a:spcAft>
              <a:buNone/>
            </a:pPr>
            <a:r>
              <a:rPr lang="en">
                <a:latin typeface="Poppins"/>
                <a:ea typeface="Poppins"/>
                <a:cs typeface="Poppins"/>
                <a:sym typeface="Poppins"/>
              </a:rPr>
              <a:t>(Developer)</a:t>
            </a:r>
            <a:endParaRPr>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3"/>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Member Roles</a:t>
            </a:r>
            <a:endParaRPr/>
          </a:p>
        </p:txBody>
      </p:sp>
      <p:sp>
        <p:nvSpPr>
          <p:cNvPr id="261" name="Google Shape;261;p33"/>
          <p:cNvSpPr txBox="1"/>
          <p:nvPr/>
        </p:nvSpPr>
        <p:spPr>
          <a:xfrm>
            <a:off x="6159750" y="1336375"/>
            <a:ext cx="2354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accent2"/>
              </a:buClr>
              <a:buSzPts val="1100"/>
              <a:buFont typeface="Arial"/>
              <a:buNone/>
            </a:pPr>
            <a:r>
              <a:rPr lang="en">
                <a:solidFill>
                  <a:srgbClr val="434343"/>
                </a:solidFill>
                <a:latin typeface="Poppins"/>
                <a:ea typeface="Poppins"/>
                <a:cs typeface="Poppins"/>
                <a:sym typeface="Poppins"/>
              </a:rPr>
              <a:t>Hariharammurthy Krishnamoorthy</a:t>
            </a:r>
            <a:endParaRPr>
              <a:latin typeface="Poppins"/>
              <a:ea typeface="Poppins"/>
              <a:cs typeface="Poppins"/>
              <a:sym typeface="Poppins"/>
            </a:endParaRPr>
          </a:p>
          <a:p>
            <a:pPr indent="0" lvl="0" marL="0" rtl="0" algn="l">
              <a:spcBef>
                <a:spcPts val="0"/>
              </a:spcBef>
              <a:spcAft>
                <a:spcPts val="0"/>
              </a:spcAft>
              <a:buNone/>
            </a:pPr>
            <a:r>
              <a:rPr lang="en">
                <a:latin typeface="Poppins"/>
                <a:ea typeface="Poppins"/>
                <a:cs typeface="Poppins"/>
                <a:sym typeface="Poppins"/>
              </a:rPr>
              <a:t>(</a:t>
            </a:r>
            <a:r>
              <a:rPr lang="en">
                <a:solidFill>
                  <a:srgbClr val="434343"/>
                </a:solidFill>
                <a:latin typeface="Poppins"/>
                <a:ea typeface="Poppins"/>
                <a:cs typeface="Poppins"/>
                <a:sym typeface="Poppins"/>
              </a:rPr>
              <a:t>Quality Analyst And Tester</a:t>
            </a:r>
            <a:r>
              <a:rPr lang="en">
                <a:latin typeface="Poppins"/>
                <a:ea typeface="Poppins"/>
                <a:cs typeface="Poppins"/>
                <a:sym typeface="Poppins"/>
              </a:rPr>
              <a:t>)</a:t>
            </a:r>
            <a:endParaRPr>
              <a:latin typeface="Poppins"/>
              <a:ea typeface="Poppins"/>
              <a:cs typeface="Poppins"/>
              <a:sym typeface="Poppins"/>
            </a:endParaRPr>
          </a:p>
        </p:txBody>
      </p:sp>
      <p:pic>
        <p:nvPicPr>
          <p:cNvPr id="262" name="Google Shape;262;p33"/>
          <p:cNvPicPr preferRelativeResize="0"/>
          <p:nvPr/>
        </p:nvPicPr>
        <p:blipFill>
          <a:blip r:embed="rId3">
            <a:alphaModFix/>
          </a:blip>
          <a:stretch>
            <a:fillRect/>
          </a:stretch>
        </p:blipFill>
        <p:spPr>
          <a:xfrm>
            <a:off x="1686075" y="1095275"/>
            <a:ext cx="2546711" cy="3821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4"/>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Members Roles</a:t>
            </a:r>
            <a:endParaRPr/>
          </a:p>
        </p:txBody>
      </p:sp>
      <p:graphicFrame>
        <p:nvGraphicFramePr>
          <p:cNvPr id="268" name="Google Shape;268;p34"/>
          <p:cNvGraphicFramePr/>
          <p:nvPr/>
        </p:nvGraphicFramePr>
        <p:xfrm>
          <a:off x="952500" y="1619250"/>
          <a:ext cx="3000000" cy="3000000"/>
        </p:xfrm>
        <a:graphic>
          <a:graphicData uri="http://schemas.openxmlformats.org/drawingml/2006/table">
            <a:tbl>
              <a:tblPr>
                <a:noFill/>
                <a:tableStyleId>{80FB580E-A18B-4D62-89B6-25AD6DFF281A}</a:tableStyleId>
              </a:tblPr>
              <a:tblGrid>
                <a:gridCol w="3619500"/>
                <a:gridCol w="3619500"/>
              </a:tblGrid>
              <a:tr h="381000">
                <a:tc>
                  <a:txBody>
                    <a:bodyPr/>
                    <a:lstStyle/>
                    <a:p>
                      <a:pPr indent="0" lvl="0" marL="0" rtl="0" algn="ctr">
                        <a:spcBef>
                          <a:spcPts val="0"/>
                        </a:spcBef>
                        <a:spcAft>
                          <a:spcPts val="0"/>
                        </a:spcAft>
                        <a:buNone/>
                      </a:pPr>
                      <a:r>
                        <a:rPr b="1" lang="en">
                          <a:solidFill>
                            <a:srgbClr val="434343"/>
                          </a:solidFill>
                          <a:latin typeface="Poppins"/>
                          <a:ea typeface="Poppins"/>
                          <a:cs typeface="Poppins"/>
                          <a:sym typeface="Poppins"/>
                        </a:rPr>
                        <a:t>Name</a:t>
                      </a:r>
                      <a:endParaRPr b="1">
                        <a:solidFill>
                          <a:srgbClr val="434343"/>
                        </a:solidFill>
                        <a:latin typeface="Poppins"/>
                        <a:ea typeface="Poppins"/>
                        <a:cs typeface="Poppins"/>
                        <a:sym typeface="Poppins"/>
                      </a:endParaRPr>
                    </a:p>
                  </a:txBody>
                  <a:tcPr marT="91425" marB="91425" marR="91425" marL="91425"/>
                </a:tc>
                <a:tc>
                  <a:txBody>
                    <a:bodyPr/>
                    <a:lstStyle/>
                    <a:p>
                      <a:pPr indent="0" lvl="0" marL="0" rtl="0" algn="ctr">
                        <a:spcBef>
                          <a:spcPts val="0"/>
                        </a:spcBef>
                        <a:spcAft>
                          <a:spcPts val="0"/>
                        </a:spcAft>
                        <a:buNone/>
                      </a:pPr>
                      <a:r>
                        <a:rPr b="1" lang="en">
                          <a:solidFill>
                            <a:srgbClr val="434343"/>
                          </a:solidFill>
                          <a:latin typeface="Poppins"/>
                          <a:ea typeface="Poppins"/>
                          <a:cs typeface="Poppins"/>
                          <a:sym typeface="Poppins"/>
                        </a:rPr>
                        <a:t>Roles</a:t>
                      </a:r>
                      <a:endParaRPr b="1">
                        <a:solidFill>
                          <a:srgbClr val="434343"/>
                        </a:solidFill>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lang="en">
                          <a:solidFill>
                            <a:srgbClr val="434343"/>
                          </a:solidFill>
                          <a:latin typeface="Poppins"/>
                          <a:ea typeface="Poppins"/>
                          <a:cs typeface="Poppins"/>
                          <a:sym typeface="Poppins"/>
                        </a:rPr>
                        <a:t>Thanh Pham</a:t>
                      </a:r>
                      <a:endParaRPr>
                        <a:solidFill>
                          <a:srgbClr val="434343"/>
                        </a:solidFill>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a:solidFill>
                            <a:srgbClr val="434343"/>
                          </a:solidFill>
                          <a:latin typeface="Poppins"/>
                          <a:ea typeface="Poppins"/>
                          <a:cs typeface="Poppins"/>
                          <a:sym typeface="Poppins"/>
                        </a:rPr>
                        <a:t>Developer, </a:t>
                      </a:r>
                      <a:r>
                        <a:rPr lang="en">
                          <a:solidFill>
                            <a:srgbClr val="434343"/>
                          </a:solidFill>
                          <a:latin typeface="Poppins"/>
                          <a:ea typeface="Poppins"/>
                          <a:cs typeface="Poppins"/>
                          <a:sym typeface="Poppins"/>
                        </a:rPr>
                        <a:t>Project Manager</a:t>
                      </a:r>
                      <a:endParaRPr>
                        <a:solidFill>
                          <a:srgbClr val="434343"/>
                        </a:solidFill>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lang="en">
                          <a:solidFill>
                            <a:srgbClr val="434343"/>
                          </a:solidFill>
                          <a:latin typeface="Poppins"/>
                          <a:ea typeface="Poppins"/>
                          <a:cs typeface="Poppins"/>
                          <a:sym typeface="Poppins"/>
                        </a:rPr>
                        <a:t>Musa Nishat</a:t>
                      </a:r>
                      <a:endParaRPr>
                        <a:solidFill>
                          <a:srgbClr val="434343"/>
                        </a:solidFill>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a:solidFill>
                            <a:srgbClr val="434343"/>
                          </a:solidFill>
                          <a:latin typeface="Poppins"/>
                          <a:ea typeface="Poppins"/>
                          <a:cs typeface="Poppins"/>
                          <a:sym typeface="Poppins"/>
                        </a:rPr>
                        <a:t>Developer</a:t>
                      </a:r>
                      <a:endParaRPr>
                        <a:solidFill>
                          <a:srgbClr val="434343"/>
                        </a:solidFill>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Clr>
                          <a:schemeClr val="accent2"/>
                        </a:buClr>
                        <a:buSzPts val="1100"/>
                        <a:buFont typeface="Arial"/>
                        <a:buNone/>
                      </a:pPr>
                      <a:r>
                        <a:rPr lang="en">
                          <a:solidFill>
                            <a:srgbClr val="434343"/>
                          </a:solidFill>
                          <a:latin typeface="Poppins"/>
                          <a:ea typeface="Poppins"/>
                          <a:cs typeface="Poppins"/>
                          <a:sym typeface="Poppins"/>
                        </a:rPr>
                        <a:t>Noel Sam Routhu</a:t>
                      </a:r>
                      <a:endParaRPr>
                        <a:solidFill>
                          <a:srgbClr val="434343"/>
                        </a:solidFill>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a:solidFill>
                            <a:srgbClr val="434343"/>
                          </a:solidFill>
                          <a:latin typeface="Poppins"/>
                          <a:ea typeface="Poppins"/>
                          <a:cs typeface="Poppins"/>
                          <a:sym typeface="Poppins"/>
                        </a:rPr>
                        <a:t>Database Administrator</a:t>
                      </a:r>
                      <a:endParaRPr>
                        <a:solidFill>
                          <a:srgbClr val="434343"/>
                        </a:solidFill>
                        <a:latin typeface="Poppins"/>
                        <a:ea typeface="Poppins"/>
                        <a:cs typeface="Poppins"/>
                        <a:sym typeface="Poppins"/>
                      </a:endParaRPr>
                    </a:p>
                  </a:txBody>
                  <a:tcPr marT="91425" marB="91425" marR="91425" marL="91425"/>
                </a:tc>
              </a:tr>
              <a:tr h="510250">
                <a:tc>
                  <a:txBody>
                    <a:bodyPr/>
                    <a:lstStyle/>
                    <a:p>
                      <a:pPr indent="0" lvl="0" marL="0" rtl="0" algn="l">
                        <a:spcBef>
                          <a:spcPts val="0"/>
                        </a:spcBef>
                        <a:spcAft>
                          <a:spcPts val="0"/>
                        </a:spcAft>
                        <a:buClr>
                          <a:schemeClr val="accent2"/>
                        </a:buClr>
                        <a:buSzPts val="1100"/>
                        <a:buFont typeface="Arial"/>
                        <a:buNone/>
                      </a:pPr>
                      <a:r>
                        <a:rPr lang="en">
                          <a:solidFill>
                            <a:srgbClr val="434343"/>
                          </a:solidFill>
                          <a:latin typeface="Poppins"/>
                          <a:ea typeface="Poppins"/>
                          <a:cs typeface="Poppins"/>
                          <a:sym typeface="Poppins"/>
                        </a:rPr>
                        <a:t>Indeevara Tadikonda</a:t>
                      </a:r>
                      <a:endParaRPr>
                        <a:solidFill>
                          <a:srgbClr val="434343"/>
                        </a:solidFill>
                        <a:latin typeface="Poppins"/>
                        <a:ea typeface="Poppins"/>
                        <a:cs typeface="Poppins"/>
                        <a:sym typeface="Poppins"/>
                      </a:endParaRPr>
                    </a:p>
                    <a:p>
                      <a:pPr indent="0" lvl="0" marL="0" rtl="0" algn="l">
                        <a:spcBef>
                          <a:spcPts val="0"/>
                        </a:spcBef>
                        <a:spcAft>
                          <a:spcPts val="0"/>
                        </a:spcAft>
                        <a:buNone/>
                      </a:pPr>
                      <a:r>
                        <a:t/>
                      </a:r>
                      <a:endParaRPr>
                        <a:solidFill>
                          <a:srgbClr val="434343"/>
                        </a:solidFill>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a:solidFill>
                            <a:srgbClr val="434343"/>
                          </a:solidFill>
                          <a:latin typeface="Poppins"/>
                          <a:ea typeface="Poppins"/>
                          <a:cs typeface="Poppins"/>
                          <a:sym typeface="Poppins"/>
                        </a:rPr>
                        <a:t>Developer</a:t>
                      </a:r>
                      <a:endParaRPr>
                        <a:solidFill>
                          <a:srgbClr val="434343"/>
                        </a:solidFill>
                        <a:latin typeface="Poppins"/>
                        <a:ea typeface="Poppins"/>
                        <a:cs typeface="Poppins"/>
                        <a:sym typeface="Poppins"/>
                      </a:endParaRPr>
                    </a:p>
                  </a:txBody>
                  <a:tcPr marT="91425" marB="91425" marR="91425" marL="91425"/>
                </a:tc>
              </a:tr>
              <a:tr h="488175">
                <a:tc>
                  <a:txBody>
                    <a:bodyPr/>
                    <a:lstStyle/>
                    <a:p>
                      <a:pPr indent="0" lvl="0" marL="0" rtl="0" algn="l">
                        <a:spcBef>
                          <a:spcPts val="0"/>
                        </a:spcBef>
                        <a:spcAft>
                          <a:spcPts val="0"/>
                        </a:spcAft>
                        <a:buClr>
                          <a:schemeClr val="accent2"/>
                        </a:buClr>
                        <a:buSzPts val="1100"/>
                        <a:buFont typeface="Arial"/>
                        <a:buNone/>
                      </a:pPr>
                      <a:r>
                        <a:rPr lang="en">
                          <a:solidFill>
                            <a:srgbClr val="434343"/>
                          </a:solidFill>
                          <a:latin typeface="Poppins"/>
                          <a:ea typeface="Poppins"/>
                          <a:cs typeface="Poppins"/>
                          <a:sym typeface="Poppins"/>
                        </a:rPr>
                        <a:t>Hariharammurthy Krishnamoorthy</a:t>
                      </a:r>
                      <a:endParaRPr>
                        <a:solidFill>
                          <a:srgbClr val="434343"/>
                        </a:solidFill>
                        <a:latin typeface="Poppins"/>
                        <a:ea typeface="Poppins"/>
                        <a:cs typeface="Poppins"/>
                        <a:sym typeface="Poppins"/>
                      </a:endParaRPr>
                    </a:p>
                    <a:p>
                      <a:pPr indent="0" lvl="0" marL="0" rtl="0" algn="l">
                        <a:spcBef>
                          <a:spcPts val="0"/>
                        </a:spcBef>
                        <a:spcAft>
                          <a:spcPts val="0"/>
                        </a:spcAft>
                        <a:buNone/>
                      </a:pPr>
                      <a:r>
                        <a:t/>
                      </a:r>
                      <a:endParaRPr>
                        <a:solidFill>
                          <a:srgbClr val="434343"/>
                        </a:solidFill>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a:solidFill>
                            <a:srgbClr val="434343"/>
                          </a:solidFill>
                          <a:latin typeface="Poppins"/>
                          <a:ea typeface="Poppins"/>
                          <a:cs typeface="Poppins"/>
                          <a:sym typeface="Poppins"/>
                        </a:rPr>
                        <a:t>Quality Analyst And Tester</a:t>
                      </a:r>
                      <a:endParaRPr>
                        <a:solidFill>
                          <a:srgbClr val="434343"/>
                        </a:solidFill>
                        <a:latin typeface="Poppins"/>
                        <a:ea typeface="Poppins"/>
                        <a:cs typeface="Poppins"/>
                        <a:sym typeface="Poppins"/>
                      </a:endParaRPr>
                    </a:p>
                    <a:p>
                      <a:pPr indent="0" lvl="0" marL="0" rtl="0" algn="l">
                        <a:spcBef>
                          <a:spcPts val="0"/>
                        </a:spcBef>
                        <a:spcAft>
                          <a:spcPts val="0"/>
                        </a:spcAft>
                        <a:buNone/>
                      </a:pPr>
                      <a:r>
                        <a:t/>
                      </a:r>
                      <a:endParaRPr>
                        <a:solidFill>
                          <a:srgbClr val="434343"/>
                        </a:solidFill>
                        <a:latin typeface="Poppins"/>
                        <a:ea typeface="Poppins"/>
                        <a:cs typeface="Poppins"/>
                        <a:sym typeface="Poppins"/>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5"/>
          <p:cNvSpPr txBox="1"/>
          <p:nvPr>
            <p:ph type="title"/>
          </p:nvPr>
        </p:nvSpPr>
        <p:spPr>
          <a:xfrm>
            <a:off x="1816171" y="1557075"/>
            <a:ext cx="2777100" cy="196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accent2"/>
              </a:buClr>
              <a:buSzPts val="1100"/>
              <a:buFont typeface="Arial"/>
              <a:buNone/>
            </a:pPr>
            <a:r>
              <a:rPr lang="en" sz="1400"/>
              <a:t>Problem Statement</a:t>
            </a:r>
            <a:endParaRPr sz="1400"/>
          </a:p>
        </p:txBody>
      </p:sp>
      <p:sp>
        <p:nvSpPr>
          <p:cNvPr id="274" name="Google Shape;274;p35"/>
          <p:cNvSpPr txBox="1"/>
          <p:nvPr>
            <p:ph idx="4" type="title"/>
          </p:nvPr>
        </p:nvSpPr>
        <p:spPr>
          <a:xfrm>
            <a:off x="1115375" y="1557075"/>
            <a:ext cx="700800" cy="196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01</a:t>
            </a:r>
            <a:endParaRPr/>
          </a:p>
        </p:txBody>
      </p:sp>
      <p:sp>
        <p:nvSpPr>
          <p:cNvPr id="275" name="Google Shape;275;p35"/>
          <p:cNvSpPr txBox="1"/>
          <p:nvPr>
            <p:ph idx="6" type="title"/>
          </p:nvPr>
        </p:nvSpPr>
        <p:spPr>
          <a:xfrm>
            <a:off x="1119000" y="349850"/>
            <a:ext cx="7717500" cy="478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accent2"/>
              </a:buClr>
              <a:buSzPts val="1100"/>
              <a:buFont typeface="Arial"/>
              <a:buNone/>
            </a:pPr>
            <a:r>
              <a:rPr lang="en"/>
              <a:t>Agenda</a:t>
            </a:r>
            <a:endParaRPr/>
          </a:p>
        </p:txBody>
      </p:sp>
      <p:cxnSp>
        <p:nvCxnSpPr>
          <p:cNvPr id="276" name="Google Shape;276;p35"/>
          <p:cNvCxnSpPr/>
          <p:nvPr/>
        </p:nvCxnSpPr>
        <p:spPr>
          <a:xfrm>
            <a:off x="1035350" y="1820893"/>
            <a:ext cx="700800" cy="0"/>
          </a:xfrm>
          <a:prstGeom prst="straightConnector1">
            <a:avLst/>
          </a:prstGeom>
          <a:noFill/>
          <a:ln cap="flat" cmpd="sng" w="9525">
            <a:solidFill>
              <a:schemeClr val="accent2"/>
            </a:solidFill>
            <a:prstDash val="solid"/>
            <a:round/>
            <a:headEnd len="sm" w="sm" type="none"/>
            <a:tailEnd len="sm" w="sm" type="none"/>
          </a:ln>
        </p:spPr>
      </p:cxnSp>
      <p:sp>
        <p:nvSpPr>
          <p:cNvPr id="277" name="Google Shape;277;p35"/>
          <p:cNvSpPr/>
          <p:nvPr/>
        </p:nvSpPr>
        <p:spPr>
          <a:xfrm>
            <a:off x="6586200" y="-595325"/>
            <a:ext cx="1490700" cy="14907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35"/>
          <p:cNvSpPr txBox="1"/>
          <p:nvPr>
            <p:ph type="title"/>
          </p:nvPr>
        </p:nvSpPr>
        <p:spPr>
          <a:xfrm>
            <a:off x="1816171" y="2150075"/>
            <a:ext cx="2777100" cy="196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accent2"/>
              </a:buClr>
              <a:buSzPts val="1100"/>
              <a:buFont typeface="Arial"/>
              <a:buNone/>
            </a:pPr>
            <a:r>
              <a:rPr lang="en" sz="1400"/>
              <a:t>Project Description</a:t>
            </a:r>
            <a:endParaRPr sz="1400"/>
          </a:p>
        </p:txBody>
      </p:sp>
      <p:sp>
        <p:nvSpPr>
          <p:cNvPr id="279" name="Google Shape;279;p35"/>
          <p:cNvSpPr txBox="1"/>
          <p:nvPr>
            <p:ph idx="4" type="title"/>
          </p:nvPr>
        </p:nvSpPr>
        <p:spPr>
          <a:xfrm>
            <a:off x="1115375" y="2150075"/>
            <a:ext cx="700800" cy="196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02</a:t>
            </a:r>
            <a:endParaRPr/>
          </a:p>
        </p:txBody>
      </p:sp>
      <p:cxnSp>
        <p:nvCxnSpPr>
          <p:cNvPr id="280" name="Google Shape;280;p35"/>
          <p:cNvCxnSpPr/>
          <p:nvPr/>
        </p:nvCxnSpPr>
        <p:spPr>
          <a:xfrm>
            <a:off x="1035350" y="2413893"/>
            <a:ext cx="700800" cy="0"/>
          </a:xfrm>
          <a:prstGeom prst="straightConnector1">
            <a:avLst/>
          </a:prstGeom>
          <a:noFill/>
          <a:ln cap="flat" cmpd="sng" w="9525">
            <a:solidFill>
              <a:schemeClr val="accent2"/>
            </a:solidFill>
            <a:prstDash val="solid"/>
            <a:round/>
            <a:headEnd len="sm" w="sm" type="none"/>
            <a:tailEnd len="sm" w="sm" type="none"/>
          </a:ln>
        </p:spPr>
      </p:cxnSp>
      <p:sp>
        <p:nvSpPr>
          <p:cNvPr id="281" name="Google Shape;281;p35"/>
          <p:cNvSpPr txBox="1"/>
          <p:nvPr>
            <p:ph type="title"/>
          </p:nvPr>
        </p:nvSpPr>
        <p:spPr>
          <a:xfrm>
            <a:off x="1816171" y="2859325"/>
            <a:ext cx="2777100" cy="196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accent2"/>
              </a:buClr>
              <a:buSzPts val="1100"/>
              <a:buFont typeface="Arial"/>
              <a:buNone/>
            </a:pPr>
            <a:r>
              <a:rPr lang="en" sz="1400"/>
              <a:t>Market Analysis</a:t>
            </a:r>
            <a:endParaRPr sz="1400"/>
          </a:p>
        </p:txBody>
      </p:sp>
      <p:sp>
        <p:nvSpPr>
          <p:cNvPr id="282" name="Google Shape;282;p35"/>
          <p:cNvSpPr txBox="1"/>
          <p:nvPr>
            <p:ph idx="4" type="title"/>
          </p:nvPr>
        </p:nvSpPr>
        <p:spPr>
          <a:xfrm>
            <a:off x="1115375" y="2859325"/>
            <a:ext cx="700800" cy="196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03</a:t>
            </a:r>
            <a:endParaRPr/>
          </a:p>
        </p:txBody>
      </p:sp>
      <p:cxnSp>
        <p:nvCxnSpPr>
          <p:cNvPr id="283" name="Google Shape;283;p35"/>
          <p:cNvCxnSpPr/>
          <p:nvPr/>
        </p:nvCxnSpPr>
        <p:spPr>
          <a:xfrm>
            <a:off x="1035350" y="3123143"/>
            <a:ext cx="700800" cy="0"/>
          </a:xfrm>
          <a:prstGeom prst="straightConnector1">
            <a:avLst/>
          </a:prstGeom>
          <a:noFill/>
          <a:ln cap="flat" cmpd="sng" w="9525">
            <a:solidFill>
              <a:schemeClr val="accent2"/>
            </a:solidFill>
            <a:prstDash val="solid"/>
            <a:round/>
            <a:headEnd len="sm" w="sm" type="none"/>
            <a:tailEnd len="sm" w="sm" type="none"/>
          </a:ln>
        </p:spPr>
      </p:cxnSp>
      <p:sp>
        <p:nvSpPr>
          <p:cNvPr id="284" name="Google Shape;284;p35"/>
          <p:cNvSpPr txBox="1"/>
          <p:nvPr>
            <p:ph type="title"/>
          </p:nvPr>
        </p:nvSpPr>
        <p:spPr>
          <a:xfrm>
            <a:off x="1816171" y="3661925"/>
            <a:ext cx="2777100" cy="196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accent2"/>
              </a:buClr>
              <a:buSzPts val="1100"/>
              <a:buFont typeface="Arial"/>
              <a:buNone/>
            </a:pPr>
            <a:r>
              <a:rPr lang="en" sz="1400"/>
              <a:t>Personas</a:t>
            </a:r>
            <a:endParaRPr sz="1400"/>
          </a:p>
        </p:txBody>
      </p:sp>
      <p:sp>
        <p:nvSpPr>
          <p:cNvPr id="285" name="Google Shape;285;p35"/>
          <p:cNvSpPr txBox="1"/>
          <p:nvPr>
            <p:ph idx="4" type="title"/>
          </p:nvPr>
        </p:nvSpPr>
        <p:spPr>
          <a:xfrm>
            <a:off x="1115375" y="3661925"/>
            <a:ext cx="700800" cy="196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04</a:t>
            </a:r>
            <a:endParaRPr/>
          </a:p>
        </p:txBody>
      </p:sp>
      <p:sp>
        <p:nvSpPr>
          <p:cNvPr id="286" name="Google Shape;286;p35"/>
          <p:cNvSpPr txBox="1"/>
          <p:nvPr>
            <p:ph type="title"/>
          </p:nvPr>
        </p:nvSpPr>
        <p:spPr>
          <a:xfrm>
            <a:off x="5541896" y="2111588"/>
            <a:ext cx="2777100" cy="196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accent2"/>
              </a:buClr>
              <a:buSzPts val="1100"/>
              <a:buFont typeface="Arial"/>
              <a:buNone/>
            </a:pPr>
            <a:r>
              <a:rPr lang="en" sz="1400"/>
              <a:t>Schedule and Sprint</a:t>
            </a:r>
            <a:endParaRPr sz="1400"/>
          </a:p>
        </p:txBody>
      </p:sp>
      <p:sp>
        <p:nvSpPr>
          <p:cNvPr id="287" name="Google Shape;287;p35"/>
          <p:cNvSpPr txBox="1"/>
          <p:nvPr>
            <p:ph idx="4" type="title"/>
          </p:nvPr>
        </p:nvSpPr>
        <p:spPr>
          <a:xfrm>
            <a:off x="4921113" y="2121463"/>
            <a:ext cx="700800" cy="196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06</a:t>
            </a:r>
            <a:endParaRPr/>
          </a:p>
        </p:txBody>
      </p:sp>
      <p:cxnSp>
        <p:nvCxnSpPr>
          <p:cNvPr id="288" name="Google Shape;288;p35"/>
          <p:cNvCxnSpPr/>
          <p:nvPr/>
        </p:nvCxnSpPr>
        <p:spPr>
          <a:xfrm>
            <a:off x="4829425" y="2385281"/>
            <a:ext cx="700800" cy="0"/>
          </a:xfrm>
          <a:prstGeom prst="straightConnector1">
            <a:avLst/>
          </a:prstGeom>
          <a:noFill/>
          <a:ln cap="flat" cmpd="sng" w="9525">
            <a:solidFill>
              <a:schemeClr val="accent2"/>
            </a:solidFill>
            <a:prstDash val="solid"/>
            <a:round/>
            <a:headEnd len="sm" w="sm" type="none"/>
            <a:tailEnd len="sm" w="sm" type="none"/>
          </a:ln>
        </p:spPr>
      </p:cxnSp>
      <p:sp>
        <p:nvSpPr>
          <p:cNvPr id="289" name="Google Shape;289;p35"/>
          <p:cNvSpPr txBox="1"/>
          <p:nvPr>
            <p:ph type="title"/>
          </p:nvPr>
        </p:nvSpPr>
        <p:spPr>
          <a:xfrm>
            <a:off x="5610246" y="2874863"/>
            <a:ext cx="2777100" cy="196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accent2"/>
              </a:buClr>
              <a:buSzPts val="1100"/>
              <a:buFont typeface="Arial"/>
              <a:buNone/>
            </a:pPr>
            <a:r>
              <a:rPr lang="en" sz="1400"/>
              <a:t>Team Working Agreement</a:t>
            </a:r>
            <a:endParaRPr sz="1400"/>
          </a:p>
        </p:txBody>
      </p:sp>
      <p:sp>
        <p:nvSpPr>
          <p:cNvPr id="290" name="Google Shape;290;p35"/>
          <p:cNvSpPr txBox="1"/>
          <p:nvPr>
            <p:ph idx="4" type="title"/>
          </p:nvPr>
        </p:nvSpPr>
        <p:spPr>
          <a:xfrm>
            <a:off x="4909450" y="2874863"/>
            <a:ext cx="700800" cy="196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07</a:t>
            </a:r>
            <a:endParaRPr/>
          </a:p>
        </p:txBody>
      </p:sp>
      <p:cxnSp>
        <p:nvCxnSpPr>
          <p:cNvPr id="291" name="Google Shape;291;p35"/>
          <p:cNvCxnSpPr/>
          <p:nvPr/>
        </p:nvCxnSpPr>
        <p:spPr>
          <a:xfrm>
            <a:off x="4829425" y="3138681"/>
            <a:ext cx="700800" cy="0"/>
          </a:xfrm>
          <a:prstGeom prst="straightConnector1">
            <a:avLst/>
          </a:prstGeom>
          <a:noFill/>
          <a:ln cap="flat" cmpd="sng" w="9525">
            <a:solidFill>
              <a:schemeClr val="accent2"/>
            </a:solidFill>
            <a:prstDash val="solid"/>
            <a:round/>
            <a:headEnd len="sm" w="sm" type="none"/>
            <a:tailEnd len="sm" w="sm" type="none"/>
          </a:ln>
        </p:spPr>
      </p:cxnSp>
      <p:sp>
        <p:nvSpPr>
          <p:cNvPr id="292" name="Google Shape;292;p35"/>
          <p:cNvSpPr txBox="1"/>
          <p:nvPr>
            <p:ph type="title"/>
          </p:nvPr>
        </p:nvSpPr>
        <p:spPr>
          <a:xfrm>
            <a:off x="5570221" y="1493425"/>
            <a:ext cx="2777100" cy="196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accent2"/>
              </a:buClr>
              <a:buSzPts val="1100"/>
              <a:buFont typeface="Arial"/>
              <a:buNone/>
            </a:pPr>
            <a:r>
              <a:rPr lang="en" sz="1400"/>
              <a:t>Languages and Tools</a:t>
            </a:r>
            <a:endParaRPr sz="1400"/>
          </a:p>
        </p:txBody>
      </p:sp>
      <p:sp>
        <p:nvSpPr>
          <p:cNvPr id="293" name="Google Shape;293;p35"/>
          <p:cNvSpPr txBox="1"/>
          <p:nvPr>
            <p:ph idx="4" type="title"/>
          </p:nvPr>
        </p:nvSpPr>
        <p:spPr>
          <a:xfrm>
            <a:off x="4909438" y="1514925"/>
            <a:ext cx="700800" cy="196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05</a:t>
            </a:r>
            <a:endParaRPr/>
          </a:p>
        </p:txBody>
      </p:sp>
      <p:cxnSp>
        <p:nvCxnSpPr>
          <p:cNvPr id="294" name="Google Shape;294;p35"/>
          <p:cNvCxnSpPr/>
          <p:nvPr/>
        </p:nvCxnSpPr>
        <p:spPr>
          <a:xfrm>
            <a:off x="4829413" y="1778743"/>
            <a:ext cx="700800" cy="0"/>
          </a:xfrm>
          <a:prstGeom prst="straightConnector1">
            <a:avLst/>
          </a:prstGeom>
          <a:noFill/>
          <a:ln cap="flat" cmpd="sng" w="9525">
            <a:solidFill>
              <a:schemeClr val="accent2"/>
            </a:solidFill>
            <a:prstDash val="solid"/>
            <a:round/>
            <a:headEnd len="sm" w="sm" type="none"/>
            <a:tailEnd len="sm" w="sm" type="none"/>
          </a:ln>
        </p:spPr>
      </p:cxnSp>
      <p:sp>
        <p:nvSpPr>
          <p:cNvPr id="295" name="Google Shape;295;p35"/>
          <p:cNvSpPr txBox="1"/>
          <p:nvPr>
            <p:ph type="title"/>
          </p:nvPr>
        </p:nvSpPr>
        <p:spPr>
          <a:xfrm>
            <a:off x="5610246" y="3628263"/>
            <a:ext cx="2777100" cy="196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accent2"/>
              </a:buClr>
              <a:buSzPts val="1100"/>
              <a:buFont typeface="Arial"/>
              <a:buNone/>
            </a:pPr>
            <a:r>
              <a:rPr lang="en" sz="1400"/>
              <a:t>Retrospective</a:t>
            </a:r>
            <a:endParaRPr sz="1400"/>
          </a:p>
        </p:txBody>
      </p:sp>
      <p:sp>
        <p:nvSpPr>
          <p:cNvPr id="296" name="Google Shape;296;p35"/>
          <p:cNvSpPr txBox="1"/>
          <p:nvPr>
            <p:ph idx="4" type="title"/>
          </p:nvPr>
        </p:nvSpPr>
        <p:spPr>
          <a:xfrm>
            <a:off x="4909450" y="3628263"/>
            <a:ext cx="700800" cy="196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08</a:t>
            </a:r>
            <a:endParaRPr/>
          </a:p>
        </p:txBody>
      </p:sp>
      <p:cxnSp>
        <p:nvCxnSpPr>
          <p:cNvPr id="297" name="Google Shape;297;p35"/>
          <p:cNvCxnSpPr/>
          <p:nvPr/>
        </p:nvCxnSpPr>
        <p:spPr>
          <a:xfrm>
            <a:off x="4829425" y="3892081"/>
            <a:ext cx="700800" cy="0"/>
          </a:xfrm>
          <a:prstGeom prst="straightConnector1">
            <a:avLst/>
          </a:prstGeom>
          <a:noFill/>
          <a:ln cap="flat" cmpd="sng" w="9525">
            <a:solidFill>
              <a:schemeClr val="accent2"/>
            </a:solidFill>
            <a:prstDash val="solid"/>
            <a:round/>
            <a:headEnd len="sm" w="sm" type="none"/>
            <a:tailEnd len="sm" w="sm" type="none"/>
          </a:ln>
        </p:spPr>
      </p:cxnSp>
      <p:cxnSp>
        <p:nvCxnSpPr>
          <p:cNvPr id="298" name="Google Shape;298;p35"/>
          <p:cNvCxnSpPr/>
          <p:nvPr/>
        </p:nvCxnSpPr>
        <p:spPr>
          <a:xfrm>
            <a:off x="1035350" y="3892068"/>
            <a:ext cx="700800" cy="0"/>
          </a:xfrm>
          <a:prstGeom prst="straightConnector1">
            <a:avLst/>
          </a:prstGeom>
          <a:noFill/>
          <a:ln cap="flat" cmpd="sng" w="9525">
            <a:solidFill>
              <a:schemeClr val="accent2"/>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6"/>
          <p:cNvSpPr/>
          <p:nvPr/>
        </p:nvSpPr>
        <p:spPr>
          <a:xfrm>
            <a:off x="713225" y="3100702"/>
            <a:ext cx="1151085" cy="698139"/>
          </a:xfrm>
          <a:custGeom>
            <a:rect b="b" l="l" r="r" t="t"/>
            <a:pathLst>
              <a:path extrusionOk="0" h="23718" w="39106">
                <a:moveTo>
                  <a:pt x="1" y="0"/>
                </a:moveTo>
                <a:lnTo>
                  <a:pt x="2527" y="2019"/>
                </a:lnTo>
                <a:lnTo>
                  <a:pt x="2527" y="11397"/>
                </a:lnTo>
                <a:cubicBezTo>
                  <a:pt x="8056" y="4849"/>
                  <a:pt x="22074" y="189"/>
                  <a:pt x="38520" y="144"/>
                </a:cubicBezTo>
                <a:lnTo>
                  <a:pt x="39105" y="14575"/>
                </a:lnTo>
                <a:lnTo>
                  <a:pt x="2527" y="23710"/>
                </a:lnTo>
                <a:lnTo>
                  <a:pt x="2527" y="23713"/>
                </a:lnTo>
                <a:lnTo>
                  <a:pt x="2524" y="23710"/>
                </a:lnTo>
                <a:lnTo>
                  <a:pt x="2491" y="23718"/>
                </a:lnTo>
                <a:cubicBezTo>
                  <a:pt x="907" y="21813"/>
                  <a:pt x="1" y="19760"/>
                  <a:pt x="1" y="1760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6"/>
          <p:cNvSpPr/>
          <p:nvPr/>
        </p:nvSpPr>
        <p:spPr>
          <a:xfrm>
            <a:off x="713263" y="3100702"/>
            <a:ext cx="1151085" cy="698139"/>
          </a:xfrm>
          <a:custGeom>
            <a:rect b="b" l="l" r="r" t="t"/>
            <a:pathLst>
              <a:path extrusionOk="0" h="23718" w="39106">
                <a:moveTo>
                  <a:pt x="1" y="0"/>
                </a:moveTo>
                <a:lnTo>
                  <a:pt x="2527" y="2019"/>
                </a:lnTo>
                <a:lnTo>
                  <a:pt x="2527" y="11397"/>
                </a:lnTo>
                <a:cubicBezTo>
                  <a:pt x="8056" y="4849"/>
                  <a:pt x="22074" y="189"/>
                  <a:pt x="38520" y="144"/>
                </a:cubicBezTo>
                <a:lnTo>
                  <a:pt x="39105" y="14575"/>
                </a:lnTo>
                <a:lnTo>
                  <a:pt x="2527" y="23710"/>
                </a:lnTo>
                <a:lnTo>
                  <a:pt x="2527" y="23713"/>
                </a:lnTo>
                <a:lnTo>
                  <a:pt x="2524" y="23710"/>
                </a:lnTo>
                <a:lnTo>
                  <a:pt x="2491" y="23718"/>
                </a:lnTo>
                <a:cubicBezTo>
                  <a:pt x="907" y="21813"/>
                  <a:pt x="1" y="19760"/>
                  <a:pt x="1" y="17605"/>
                </a:cubicBezTo>
                <a:close/>
              </a:path>
            </a:pathLst>
          </a:custGeom>
          <a:solidFill>
            <a:srgbClr val="F3F3F3">
              <a:alpha val="156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6"/>
          <p:cNvSpPr/>
          <p:nvPr/>
        </p:nvSpPr>
        <p:spPr>
          <a:xfrm>
            <a:off x="786516" y="3011517"/>
            <a:ext cx="1077851" cy="787327"/>
          </a:xfrm>
          <a:custGeom>
            <a:rect b="b" l="l" r="r" t="t"/>
            <a:pathLst>
              <a:path extrusionOk="0" h="26748" w="36618">
                <a:moveTo>
                  <a:pt x="1" y="9143"/>
                </a:moveTo>
                <a:lnTo>
                  <a:pt x="36618" y="0"/>
                </a:lnTo>
                <a:lnTo>
                  <a:pt x="36618" y="17605"/>
                </a:lnTo>
                <a:lnTo>
                  <a:pt x="1" y="26748"/>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36"/>
          <p:cNvSpPr/>
          <p:nvPr/>
        </p:nvSpPr>
        <p:spPr>
          <a:xfrm>
            <a:off x="713225" y="2586662"/>
            <a:ext cx="1151144" cy="693989"/>
          </a:xfrm>
          <a:custGeom>
            <a:rect b="b" l="l" r="r" t="t"/>
            <a:pathLst>
              <a:path extrusionOk="0" h="23577" w="39108">
                <a:moveTo>
                  <a:pt x="39108" y="14434"/>
                </a:moveTo>
                <a:lnTo>
                  <a:pt x="38522" y="1"/>
                </a:lnTo>
                <a:cubicBezTo>
                  <a:pt x="17228" y="60"/>
                  <a:pt x="1" y="7853"/>
                  <a:pt x="1" y="17462"/>
                </a:cubicBezTo>
                <a:cubicBezTo>
                  <a:pt x="1" y="19617"/>
                  <a:pt x="907" y="21672"/>
                  <a:pt x="2491" y="23577"/>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6"/>
          <p:cNvSpPr/>
          <p:nvPr/>
        </p:nvSpPr>
        <p:spPr>
          <a:xfrm>
            <a:off x="786516" y="3011529"/>
            <a:ext cx="1077851" cy="787327"/>
          </a:xfrm>
          <a:custGeom>
            <a:rect b="b" l="l" r="r" t="t"/>
            <a:pathLst>
              <a:path extrusionOk="0" h="26748" w="36618">
                <a:moveTo>
                  <a:pt x="1" y="9143"/>
                </a:moveTo>
                <a:lnTo>
                  <a:pt x="36618" y="0"/>
                </a:lnTo>
                <a:lnTo>
                  <a:pt x="36618" y="17605"/>
                </a:lnTo>
                <a:lnTo>
                  <a:pt x="1" y="26748"/>
                </a:lnTo>
                <a:close/>
              </a:path>
            </a:pathLst>
          </a:custGeom>
          <a:solidFill>
            <a:srgbClr val="F3F3F3">
              <a:alpha val="78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6"/>
          <p:cNvSpPr/>
          <p:nvPr/>
        </p:nvSpPr>
        <p:spPr>
          <a:xfrm>
            <a:off x="1864312" y="3254879"/>
            <a:ext cx="1114998" cy="811464"/>
          </a:xfrm>
          <a:custGeom>
            <a:rect b="b" l="l" r="r" t="t"/>
            <a:pathLst>
              <a:path extrusionOk="0" h="27568" w="37880">
                <a:moveTo>
                  <a:pt x="37880" y="5054"/>
                </a:moveTo>
                <a:lnTo>
                  <a:pt x="37880" y="12269"/>
                </a:lnTo>
                <a:cubicBezTo>
                  <a:pt x="37880" y="18857"/>
                  <a:pt x="29776" y="24592"/>
                  <a:pt x="17821" y="27568"/>
                </a:cubicBezTo>
                <a:lnTo>
                  <a:pt x="1" y="9337"/>
                </a:lnTo>
                <a:lnTo>
                  <a:pt x="26691" y="0"/>
                </a:lnTo>
                <a:cubicBezTo>
                  <a:pt x="30763" y="1860"/>
                  <a:pt x="33920" y="4127"/>
                  <a:pt x="35827" y="6656"/>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6"/>
          <p:cNvSpPr/>
          <p:nvPr/>
        </p:nvSpPr>
        <p:spPr>
          <a:xfrm>
            <a:off x="1864312" y="3254879"/>
            <a:ext cx="1114998" cy="811464"/>
          </a:xfrm>
          <a:custGeom>
            <a:rect b="b" l="l" r="r" t="t"/>
            <a:pathLst>
              <a:path extrusionOk="0" h="27568" w="37880">
                <a:moveTo>
                  <a:pt x="37880" y="5054"/>
                </a:moveTo>
                <a:lnTo>
                  <a:pt x="37880" y="12269"/>
                </a:lnTo>
                <a:cubicBezTo>
                  <a:pt x="37880" y="18857"/>
                  <a:pt x="29776" y="24592"/>
                  <a:pt x="17821" y="27568"/>
                </a:cubicBezTo>
                <a:lnTo>
                  <a:pt x="1" y="9337"/>
                </a:lnTo>
                <a:lnTo>
                  <a:pt x="26691" y="0"/>
                </a:lnTo>
                <a:cubicBezTo>
                  <a:pt x="30763" y="1860"/>
                  <a:pt x="33920" y="4127"/>
                  <a:pt x="35827" y="6656"/>
                </a:cubicBezTo>
                <a:close/>
              </a:path>
            </a:pathLst>
          </a:custGeom>
          <a:solidFill>
            <a:srgbClr val="191919">
              <a:alpha val="294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36"/>
          <p:cNvSpPr/>
          <p:nvPr/>
        </p:nvSpPr>
        <p:spPr>
          <a:xfrm>
            <a:off x="1864312" y="2839326"/>
            <a:ext cx="785591" cy="690398"/>
          </a:xfrm>
          <a:custGeom>
            <a:rect b="b" l="l" r="r" t="t"/>
            <a:pathLst>
              <a:path extrusionOk="0" h="23455" w="26689">
                <a:moveTo>
                  <a:pt x="26689" y="0"/>
                </a:moveTo>
                <a:lnTo>
                  <a:pt x="1" y="9337"/>
                </a:lnTo>
                <a:lnTo>
                  <a:pt x="1" y="23455"/>
                </a:lnTo>
                <a:lnTo>
                  <a:pt x="26689" y="14118"/>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6"/>
          <p:cNvSpPr/>
          <p:nvPr/>
        </p:nvSpPr>
        <p:spPr>
          <a:xfrm>
            <a:off x="1847093" y="2689300"/>
            <a:ext cx="802810" cy="424865"/>
          </a:xfrm>
          <a:custGeom>
            <a:rect b="b" l="l" r="r" t="t"/>
            <a:pathLst>
              <a:path extrusionOk="0" h="14434" w="27274">
                <a:moveTo>
                  <a:pt x="0" y="0"/>
                </a:moveTo>
                <a:lnTo>
                  <a:pt x="586" y="14434"/>
                </a:lnTo>
                <a:lnTo>
                  <a:pt x="27274" y="5097"/>
                </a:lnTo>
                <a:cubicBezTo>
                  <a:pt x="20329" y="2005"/>
                  <a:pt x="10520" y="3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6"/>
          <p:cNvSpPr/>
          <p:nvPr/>
        </p:nvSpPr>
        <p:spPr>
          <a:xfrm>
            <a:off x="1864312" y="2839326"/>
            <a:ext cx="785591" cy="690398"/>
          </a:xfrm>
          <a:custGeom>
            <a:rect b="b" l="l" r="r" t="t"/>
            <a:pathLst>
              <a:path extrusionOk="0" h="23455" w="26689">
                <a:moveTo>
                  <a:pt x="26689" y="0"/>
                </a:moveTo>
                <a:lnTo>
                  <a:pt x="1" y="9337"/>
                </a:lnTo>
                <a:lnTo>
                  <a:pt x="1" y="23455"/>
                </a:lnTo>
                <a:lnTo>
                  <a:pt x="26689" y="14118"/>
                </a:lnTo>
                <a:close/>
              </a:path>
            </a:pathLst>
          </a:custGeom>
          <a:solidFill>
            <a:srgbClr val="191919">
              <a:alpha val="294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6"/>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Problem Statement</a:t>
            </a:r>
            <a:endParaRPr/>
          </a:p>
        </p:txBody>
      </p:sp>
      <p:sp>
        <p:nvSpPr>
          <p:cNvPr id="314" name="Google Shape;314;p36"/>
          <p:cNvSpPr/>
          <p:nvPr/>
        </p:nvSpPr>
        <p:spPr>
          <a:xfrm>
            <a:off x="1864312" y="3053019"/>
            <a:ext cx="1114998" cy="811464"/>
          </a:xfrm>
          <a:custGeom>
            <a:rect b="b" l="l" r="r" t="t"/>
            <a:pathLst>
              <a:path extrusionOk="0" h="27568" w="37880">
                <a:moveTo>
                  <a:pt x="1" y="9336"/>
                </a:moveTo>
                <a:lnTo>
                  <a:pt x="17821" y="27567"/>
                </a:lnTo>
                <a:cubicBezTo>
                  <a:pt x="29776" y="24592"/>
                  <a:pt x="37880" y="18859"/>
                  <a:pt x="37880" y="12271"/>
                </a:cubicBezTo>
                <a:cubicBezTo>
                  <a:pt x="37880" y="7487"/>
                  <a:pt x="33602" y="3154"/>
                  <a:pt x="266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6"/>
          <p:cNvSpPr/>
          <p:nvPr/>
        </p:nvSpPr>
        <p:spPr>
          <a:xfrm>
            <a:off x="1855659" y="3317251"/>
            <a:ext cx="533215" cy="749091"/>
          </a:xfrm>
          <a:custGeom>
            <a:rect b="b" l="l" r="r" t="t"/>
            <a:pathLst>
              <a:path extrusionOk="0" h="25449" w="18115">
                <a:moveTo>
                  <a:pt x="1" y="1"/>
                </a:moveTo>
                <a:lnTo>
                  <a:pt x="295" y="7218"/>
                </a:lnTo>
                <a:lnTo>
                  <a:pt x="18115" y="25449"/>
                </a:lnTo>
                <a:lnTo>
                  <a:pt x="18115" y="1859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6"/>
          <p:cNvSpPr/>
          <p:nvPr/>
        </p:nvSpPr>
        <p:spPr>
          <a:xfrm>
            <a:off x="966036" y="2848686"/>
            <a:ext cx="140140" cy="61431"/>
          </a:xfrm>
          <a:custGeom>
            <a:rect b="b" l="l" r="r" t="t"/>
            <a:pathLst>
              <a:path extrusionOk="0" h="2087" w="4761">
                <a:moveTo>
                  <a:pt x="3609" y="0"/>
                </a:moveTo>
                <a:lnTo>
                  <a:pt x="1152" y="0"/>
                </a:lnTo>
                <a:lnTo>
                  <a:pt x="0" y="2086"/>
                </a:lnTo>
                <a:lnTo>
                  <a:pt x="4761" y="2086"/>
                </a:lnTo>
                <a:close/>
              </a:path>
            </a:pathLst>
          </a:custGeom>
          <a:solidFill>
            <a:srgbClr val="DEFF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6"/>
          <p:cNvSpPr/>
          <p:nvPr/>
        </p:nvSpPr>
        <p:spPr>
          <a:xfrm>
            <a:off x="1914056" y="2128635"/>
            <a:ext cx="105112" cy="788799"/>
          </a:xfrm>
          <a:custGeom>
            <a:rect b="b" l="l" r="r" t="t"/>
            <a:pathLst>
              <a:path extrusionOk="0" h="26798" w="3571">
                <a:moveTo>
                  <a:pt x="1785" y="26798"/>
                </a:moveTo>
                <a:lnTo>
                  <a:pt x="0" y="0"/>
                </a:lnTo>
                <a:lnTo>
                  <a:pt x="1785" y="789"/>
                </a:lnTo>
                <a:lnTo>
                  <a:pt x="35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6"/>
          <p:cNvSpPr/>
          <p:nvPr/>
        </p:nvSpPr>
        <p:spPr>
          <a:xfrm>
            <a:off x="1914056" y="2731626"/>
            <a:ext cx="105112" cy="86539"/>
          </a:xfrm>
          <a:custGeom>
            <a:rect b="b" l="l" r="r" t="t"/>
            <a:pathLst>
              <a:path extrusionOk="0" h="2940" w="3571">
                <a:moveTo>
                  <a:pt x="1785" y="2940"/>
                </a:moveTo>
                <a:lnTo>
                  <a:pt x="0" y="1"/>
                </a:lnTo>
                <a:lnTo>
                  <a:pt x="1785" y="1000"/>
                </a:lnTo>
                <a:lnTo>
                  <a:pt x="35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6"/>
          <p:cNvSpPr/>
          <p:nvPr/>
        </p:nvSpPr>
        <p:spPr>
          <a:xfrm>
            <a:off x="2721675" y="2605853"/>
            <a:ext cx="105201" cy="788829"/>
          </a:xfrm>
          <a:custGeom>
            <a:rect b="b" l="l" r="r" t="t"/>
            <a:pathLst>
              <a:path extrusionOk="0" h="26799" w="3574">
                <a:moveTo>
                  <a:pt x="1788" y="26799"/>
                </a:moveTo>
                <a:lnTo>
                  <a:pt x="1" y="1"/>
                </a:lnTo>
                <a:lnTo>
                  <a:pt x="1788" y="789"/>
                </a:lnTo>
                <a:lnTo>
                  <a:pt x="357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6"/>
          <p:cNvSpPr/>
          <p:nvPr/>
        </p:nvSpPr>
        <p:spPr>
          <a:xfrm>
            <a:off x="2721675" y="3208932"/>
            <a:ext cx="105201" cy="86568"/>
          </a:xfrm>
          <a:custGeom>
            <a:rect b="b" l="l" r="r" t="t"/>
            <a:pathLst>
              <a:path extrusionOk="0" h="2941" w="3574">
                <a:moveTo>
                  <a:pt x="1788" y="2940"/>
                </a:moveTo>
                <a:lnTo>
                  <a:pt x="1" y="1"/>
                </a:lnTo>
                <a:lnTo>
                  <a:pt x="1788" y="997"/>
                </a:lnTo>
                <a:lnTo>
                  <a:pt x="357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6"/>
          <p:cNvSpPr/>
          <p:nvPr/>
        </p:nvSpPr>
        <p:spPr>
          <a:xfrm>
            <a:off x="1326783" y="2068825"/>
            <a:ext cx="105201" cy="788829"/>
          </a:xfrm>
          <a:custGeom>
            <a:rect b="b" l="l" r="r" t="t"/>
            <a:pathLst>
              <a:path extrusionOk="0" h="26799" w="3574">
                <a:moveTo>
                  <a:pt x="1788" y="26799"/>
                </a:moveTo>
                <a:lnTo>
                  <a:pt x="1" y="1"/>
                </a:lnTo>
                <a:lnTo>
                  <a:pt x="1788" y="787"/>
                </a:lnTo>
                <a:lnTo>
                  <a:pt x="357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6"/>
          <p:cNvSpPr/>
          <p:nvPr/>
        </p:nvSpPr>
        <p:spPr>
          <a:xfrm>
            <a:off x="1326783" y="2671845"/>
            <a:ext cx="105201" cy="86539"/>
          </a:xfrm>
          <a:custGeom>
            <a:rect b="b" l="l" r="r" t="t"/>
            <a:pathLst>
              <a:path extrusionOk="0" h="2940" w="3574">
                <a:moveTo>
                  <a:pt x="1788" y="2940"/>
                </a:moveTo>
                <a:lnTo>
                  <a:pt x="1" y="0"/>
                </a:lnTo>
                <a:lnTo>
                  <a:pt x="1788" y="997"/>
                </a:lnTo>
                <a:lnTo>
                  <a:pt x="357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6"/>
          <p:cNvSpPr/>
          <p:nvPr/>
        </p:nvSpPr>
        <p:spPr>
          <a:xfrm>
            <a:off x="1855659" y="3317251"/>
            <a:ext cx="533215" cy="749091"/>
          </a:xfrm>
          <a:custGeom>
            <a:rect b="b" l="l" r="r" t="t"/>
            <a:pathLst>
              <a:path extrusionOk="0" h="25449" w="18115">
                <a:moveTo>
                  <a:pt x="1" y="1"/>
                </a:moveTo>
                <a:lnTo>
                  <a:pt x="295" y="7218"/>
                </a:lnTo>
                <a:lnTo>
                  <a:pt x="18115" y="25449"/>
                </a:lnTo>
                <a:lnTo>
                  <a:pt x="18115" y="18590"/>
                </a:lnTo>
                <a:close/>
              </a:path>
            </a:pathLst>
          </a:custGeom>
          <a:solidFill>
            <a:srgbClr val="191919">
              <a:alpha val="294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6"/>
          <p:cNvSpPr/>
          <p:nvPr/>
        </p:nvSpPr>
        <p:spPr>
          <a:xfrm>
            <a:off x="983550" y="3018551"/>
            <a:ext cx="105112" cy="788799"/>
          </a:xfrm>
          <a:custGeom>
            <a:rect b="b" l="l" r="r" t="t"/>
            <a:pathLst>
              <a:path extrusionOk="0" h="26798" w="3571">
                <a:moveTo>
                  <a:pt x="1785" y="26798"/>
                </a:moveTo>
                <a:lnTo>
                  <a:pt x="0" y="0"/>
                </a:lnTo>
                <a:lnTo>
                  <a:pt x="1785" y="789"/>
                </a:lnTo>
                <a:lnTo>
                  <a:pt x="35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6"/>
          <p:cNvSpPr/>
          <p:nvPr/>
        </p:nvSpPr>
        <p:spPr>
          <a:xfrm>
            <a:off x="787576" y="3529678"/>
            <a:ext cx="1601323" cy="597148"/>
          </a:xfrm>
          <a:custGeom>
            <a:rect b="b" l="l" r="r" t="t"/>
            <a:pathLst>
              <a:path extrusionOk="0" h="20287" w="54402">
                <a:moveTo>
                  <a:pt x="54402" y="14802"/>
                </a:moveTo>
                <a:lnTo>
                  <a:pt x="51047" y="14802"/>
                </a:lnTo>
                <a:lnTo>
                  <a:pt x="36582" y="1"/>
                </a:lnTo>
                <a:lnTo>
                  <a:pt x="12922" y="5910"/>
                </a:lnTo>
                <a:lnTo>
                  <a:pt x="1" y="5910"/>
                </a:lnTo>
                <a:lnTo>
                  <a:pt x="1" y="9139"/>
                </a:lnTo>
                <a:cubicBezTo>
                  <a:pt x="5624" y="15658"/>
                  <a:pt x="19651" y="20287"/>
                  <a:pt x="36106" y="20287"/>
                </a:cubicBezTo>
                <a:cubicBezTo>
                  <a:pt x="42697" y="20287"/>
                  <a:pt x="48901" y="19539"/>
                  <a:pt x="54332" y="18232"/>
                </a:cubicBezTo>
                <a:lnTo>
                  <a:pt x="54402" y="18232"/>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6"/>
          <p:cNvSpPr/>
          <p:nvPr/>
        </p:nvSpPr>
        <p:spPr>
          <a:xfrm>
            <a:off x="787326" y="3529678"/>
            <a:ext cx="1601323" cy="597148"/>
          </a:xfrm>
          <a:custGeom>
            <a:rect b="b" l="l" r="r" t="t"/>
            <a:pathLst>
              <a:path extrusionOk="0" h="20287" w="54402">
                <a:moveTo>
                  <a:pt x="54402" y="14802"/>
                </a:moveTo>
                <a:lnTo>
                  <a:pt x="51047" y="14802"/>
                </a:lnTo>
                <a:lnTo>
                  <a:pt x="36582" y="1"/>
                </a:lnTo>
                <a:lnTo>
                  <a:pt x="12922" y="5910"/>
                </a:lnTo>
                <a:lnTo>
                  <a:pt x="1" y="5910"/>
                </a:lnTo>
                <a:lnTo>
                  <a:pt x="1" y="9139"/>
                </a:lnTo>
                <a:cubicBezTo>
                  <a:pt x="5624" y="15658"/>
                  <a:pt x="19651" y="20287"/>
                  <a:pt x="36106" y="20287"/>
                </a:cubicBezTo>
                <a:cubicBezTo>
                  <a:pt x="42697" y="20287"/>
                  <a:pt x="48901" y="19539"/>
                  <a:pt x="54332" y="18232"/>
                </a:cubicBezTo>
                <a:lnTo>
                  <a:pt x="54402" y="18232"/>
                </a:lnTo>
                <a:close/>
              </a:path>
            </a:pathLst>
          </a:custGeom>
          <a:solidFill>
            <a:srgbClr val="191919">
              <a:alpha val="294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6"/>
          <p:cNvSpPr/>
          <p:nvPr/>
        </p:nvSpPr>
        <p:spPr>
          <a:xfrm>
            <a:off x="787576" y="3434664"/>
            <a:ext cx="1600822" cy="597148"/>
          </a:xfrm>
          <a:custGeom>
            <a:rect b="b" l="l" r="r" t="t"/>
            <a:pathLst>
              <a:path extrusionOk="0" h="20287" w="54385">
                <a:moveTo>
                  <a:pt x="36582" y="0"/>
                </a:moveTo>
                <a:lnTo>
                  <a:pt x="1" y="9138"/>
                </a:lnTo>
                <a:cubicBezTo>
                  <a:pt x="5624" y="15657"/>
                  <a:pt x="19651" y="20286"/>
                  <a:pt x="36106" y="20286"/>
                </a:cubicBezTo>
                <a:cubicBezTo>
                  <a:pt x="42719" y="20286"/>
                  <a:pt x="48939" y="19536"/>
                  <a:pt x="54385" y="18219"/>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6"/>
          <p:cNvSpPr/>
          <p:nvPr/>
        </p:nvSpPr>
        <p:spPr>
          <a:xfrm>
            <a:off x="983550" y="3621542"/>
            <a:ext cx="105112" cy="86539"/>
          </a:xfrm>
          <a:custGeom>
            <a:rect b="b" l="l" r="r" t="t"/>
            <a:pathLst>
              <a:path extrusionOk="0" h="2940" w="3571">
                <a:moveTo>
                  <a:pt x="1785" y="2940"/>
                </a:moveTo>
                <a:lnTo>
                  <a:pt x="0" y="1"/>
                </a:lnTo>
                <a:lnTo>
                  <a:pt x="1785" y="1000"/>
                </a:lnTo>
                <a:lnTo>
                  <a:pt x="35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6"/>
          <p:cNvSpPr/>
          <p:nvPr/>
        </p:nvSpPr>
        <p:spPr>
          <a:xfrm>
            <a:off x="771328" y="2512252"/>
            <a:ext cx="529565" cy="529536"/>
          </a:xfrm>
          <a:custGeom>
            <a:rect b="b" l="l" r="r" t="t"/>
            <a:pathLst>
              <a:path extrusionOk="0" h="17990" w="17991">
                <a:moveTo>
                  <a:pt x="8995" y="0"/>
                </a:moveTo>
                <a:cubicBezTo>
                  <a:pt x="13964" y="0"/>
                  <a:pt x="17990" y="4027"/>
                  <a:pt x="17990" y="8995"/>
                </a:cubicBezTo>
                <a:cubicBezTo>
                  <a:pt x="17990" y="13963"/>
                  <a:pt x="13964" y="17990"/>
                  <a:pt x="8995" y="17990"/>
                </a:cubicBezTo>
                <a:cubicBezTo>
                  <a:pt x="4027" y="17990"/>
                  <a:pt x="1" y="13963"/>
                  <a:pt x="1" y="8995"/>
                </a:cubicBezTo>
                <a:cubicBezTo>
                  <a:pt x="1" y="4027"/>
                  <a:pt x="4027" y="0"/>
                  <a:pt x="8995" y="0"/>
                </a:cubicBezTo>
                <a:close/>
              </a:path>
            </a:pathLst>
          </a:custGeom>
          <a:solidFill>
            <a:schemeClr val="dk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6"/>
          <p:cNvSpPr/>
          <p:nvPr/>
        </p:nvSpPr>
        <p:spPr>
          <a:xfrm>
            <a:off x="2509542" y="2099584"/>
            <a:ext cx="529477" cy="529536"/>
          </a:xfrm>
          <a:custGeom>
            <a:rect b="b" l="l" r="r" t="t"/>
            <a:pathLst>
              <a:path extrusionOk="0" h="17990" w="17988">
                <a:moveTo>
                  <a:pt x="8995" y="0"/>
                </a:moveTo>
                <a:cubicBezTo>
                  <a:pt x="13963" y="0"/>
                  <a:pt x="17987" y="4027"/>
                  <a:pt x="17987" y="8995"/>
                </a:cubicBezTo>
                <a:cubicBezTo>
                  <a:pt x="17987" y="13963"/>
                  <a:pt x="13963" y="17989"/>
                  <a:pt x="8995" y="17989"/>
                </a:cubicBezTo>
                <a:cubicBezTo>
                  <a:pt x="4027" y="17989"/>
                  <a:pt x="0" y="13963"/>
                  <a:pt x="0" y="8995"/>
                </a:cubicBezTo>
                <a:cubicBezTo>
                  <a:pt x="0" y="4027"/>
                  <a:pt x="4027" y="0"/>
                  <a:pt x="8995" y="0"/>
                </a:cubicBezTo>
                <a:close/>
              </a:path>
            </a:pathLst>
          </a:custGeom>
          <a:solidFill>
            <a:schemeClr val="dk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6"/>
          <p:cNvSpPr/>
          <p:nvPr/>
        </p:nvSpPr>
        <p:spPr>
          <a:xfrm>
            <a:off x="1701776" y="1622130"/>
            <a:ext cx="529977" cy="529536"/>
          </a:xfrm>
          <a:custGeom>
            <a:rect b="b" l="l" r="r" t="t"/>
            <a:pathLst>
              <a:path extrusionOk="0" h="17990" w="18005">
                <a:moveTo>
                  <a:pt x="8999" y="0"/>
                </a:moveTo>
                <a:cubicBezTo>
                  <a:pt x="8994" y="0"/>
                  <a:pt x="8990" y="0"/>
                  <a:pt x="8985" y="0"/>
                </a:cubicBezTo>
                <a:cubicBezTo>
                  <a:pt x="4020" y="10"/>
                  <a:pt x="0" y="4043"/>
                  <a:pt x="7" y="9011"/>
                </a:cubicBezTo>
                <a:cubicBezTo>
                  <a:pt x="17" y="13974"/>
                  <a:pt x="4041" y="17989"/>
                  <a:pt x="9001" y="17989"/>
                </a:cubicBezTo>
                <a:cubicBezTo>
                  <a:pt x="9007" y="17989"/>
                  <a:pt x="9013" y="17989"/>
                  <a:pt x="9019" y="17989"/>
                </a:cubicBezTo>
                <a:cubicBezTo>
                  <a:pt x="13985" y="17982"/>
                  <a:pt x="18004" y="13946"/>
                  <a:pt x="17997" y="8980"/>
                </a:cubicBezTo>
                <a:cubicBezTo>
                  <a:pt x="17987" y="4017"/>
                  <a:pt x="13961" y="0"/>
                  <a:pt x="8999" y="0"/>
                </a:cubicBezTo>
                <a:close/>
              </a:path>
            </a:pathLst>
          </a:custGeom>
          <a:solidFill>
            <a:schemeClr val="dk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6"/>
          <p:cNvSpPr/>
          <p:nvPr/>
        </p:nvSpPr>
        <p:spPr>
          <a:xfrm>
            <a:off x="1114650" y="1562526"/>
            <a:ext cx="529477" cy="529477"/>
          </a:xfrm>
          <a:custGeom>
            <a:rect b="b" l="l" r="r" t="t"/>
            <a:pathLst>
              <a:path extrusionOk="0" h="17988" w="17988">
                <a:moveTo>
                  <a:pt x="8995" y="1"/>
                </a:moveTo>
                <a:cubicBezTo>
                  <a:pt x="13961" y="1"/>
                  <a:pt x="17988" y="4028"/>
                  <a:pt x="17988" y="8993"/>
                </a:cubicBezTo>
                <a:cubicBezTo>
                  <a:pt x="17988" y="13961"/>
                  <a:pt x="13961" y="17988"/>
                  <a:pt x="8995" y="17988"/>
                </a:cubicBezTo>
                <a:cubicBezTo>
                  <a:pt x="4027" y="17988"/>
                  <a:pt x="1" y="13961"/>
                  <a:pt x="1" y="8993"/>
                </a:cubicBezTo>
                <a:cubicBezTo>
                  <a:pt x="1" y="4028"/>
                  <a:pt x="4027" y="1"/>
                  <a:pt x="8995" y="1"/>
                </a:cubicBezTo>
                <a:close/>
              </a:path>
            </a:pathLst>
          </a:custGeom>
          <a:solidFill>
            <a:schemeClr val="dk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3" name="Google Shape;333;p36"/>
          <p:cNvGrpSpPr/>
          <p:nvPr/>
        </p:nvGrpSpPr>
        <p:grpSpPr>
          <a:xfrm>
            <a:off x="918007" y="2659259"/>
            <a:ext cx="236104" cy="235529"/>
            <a:chOff x="-41111350" y="3239100"/>
            <a:chExt cx="318200" cy="317425"/>
          </a:xfrm>
        </p:grpSpPr>
        <p:sp>
          <p:nvSpPr>
            <p:cNvPr id="334" name="Google Shape;334;p36"/>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6"/>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6"/>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6"/>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8" name="Google Shape;338;p36"/>
          <p:cNvGrpSpPr/>
          <p:nvPr/>
        </p:nvGrpSpPr>
        <p:grpSpPr>
          <a:xfrm>
            <a:off x="1250049" y="1709499"/>
            <a:ext cx="258574" cy="235538"/>
            <a:chOff x="-40378075" y="3267450"/>
            <a:chExt cx="317425" cy="289075"/>
          </a:xfrm>
        </p:grpSpPr>
        <p:sp>
          <p:nvSpPr>
            <p:cNvPr id="339" name="Google Shape;339;p36"/>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6"/>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6"/>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6"/>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gradFill>
              <a:gsLst>
                <a:gs pos="0">
                  <a:schemeClr val="lt2"/>
                </a:gs>
                <a:gs pos="100000">
                  <a:schemeClr val="accent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3" name="Google Shape;343;p36"/>
          <p:cNvGrpSpPr/>
          <p:nvPr/>
        </p:nvGrpSpPr>
        <p:grpSpPr>
          <a:xfrm>
            <a:off x="1848710" y="1751122"/>
            <a:ext cx="236088" cy="271554"/>
            <a:chOff x="-42971725" y="3217825"/>
            <a:chExt cx="275675" cy="317125"/>
          </a:xfrm>
        </p:grpSpPr>
        <p:sp>
          <p:nvSpPr>
            <p:cNvPr id="344" name="Google Shape;344;p36"/>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6"/>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6"/>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7" name="Google Shape;347;p36"/>
          <p:cNvGrpSpPr/>
          <p:nvPr/>
        </p:nvGrpSpPr>
        <p:grpSpPr>
          <a:xfrm>
            <a:off x="2645032" y="2246610"/>
            <a:ext cx="258590" cy="235494"/>
            <a:chOff x="-40745125" y="3632900"/>
            <a:chExt cx="318225" cy="289875"/>
          </a:xfrm>
        </p:grpSpPr>
        <p:sp>
          <p:nvSpPr>
            <p:cNvPr id="348" name="Google Shape;348;p36"/>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6"/>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36"/>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36"/>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6"/>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6"/>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6"/>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gradFill>
              <a:gsLst>
                <a:gs pos="0">
                  <a:schemeClr val="lt2"/>
                </a:gs>
                <a:gs pos="100000">
                  <a:schemeClr val="accent1"/>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5" name="Google Shape;355;p36"/>
          <p:cNvSpPr/>
          <p:nvPr/>
        </p:nvSpPr>
        <p:spPr>
          <a:xfrm>
            <a:off x="3505800" y="2068825"/>
            <a:ext cx="140100" cy="1401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6"/>
          <p:cNvSpPr/>
          <p:nvPr/>
        </p:nvSpPr>
        <p:spPr>
          <a:xfrm>
            <a:off x="3505800" y="3388688"/>
            <a:ext cx="140100" cy="1401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6"/>
          <p:cNvSpPr/>
          <p:nvPr/>
        </p:nvSpPr>
        <p:spPr>
          <a:xfrm>
            <a:off x="7795950" y="-783350"/>
            <a:ext cx="2162700" cy="2163000"/>
          </a:xfrm>
          <a:prstGeom prst="ellipse">
            <a:avLst/>
          </a:prstGeom>
          <a:solidFill>
            <a:schemeClr val="dk1"/>
          </a:solidFill>
          <a:ln>
            <a:noFill/>
          </a:ln>
          <a:effectLst>
            <a:outerShdw blurRad="214313" rotWithShape="0" algn="bl">
              <a:schemeClr val="accent2">
                <a:alpha val="498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6"/>
          <p:cNvSpPr/>
          <p:nvPr/>
        </p:nvSpPr>
        <p:spPr>
          <a:xfrm>
            <a:off x="7487450" y="380200"/>
            <a:ext cx="637500" cy="6375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6"/>
          <p:cNvSpPr txBox="1"/>
          <p:nvPr/>
        </p:nvSpPr>
        <p:spPr>
          <a:xfrm>
            <a:off x="3754950" y="1735100"/>
            <a:ext cx="48138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oppins"/>
                <a:ea typeface="Poppins"/>
                <a:cs typeface="Poppins"/>
                <a:sym typeface="Poppins"/>
              </a:rPr>
              <a:t>English learners faces challenges when they speak E.L correctly due to limited feedback on their speech while English teachers’ feedback is costly and time consuming.</a:t>
            </a:r>
            <a:endParaRPr>
              <a:latin typeface="Poppins"/>
              <a:ea typeface="Poppins"/>
              <a:cs typeface="Poppins"/>
              <a:sym typeface="Poppins"/>
            </a:endParaRPr>
          </a:p>
        </p:txBody>
      </p:sp>
      <p:sp>
        <p:nvSpPr>
          <p:cNvPr id="360" name="Google Shape;360;p36"/>
          <p:cNvSpPr txBox="1"/>
          <p:nvPr/>
        </p:nvSpPr>
        <p:spPr>
          <a:xfrm>
            <a:off x="3754950" y="3137263"/>
            <a:ext cx="50145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oppins"/>
                <a:ea typeface="Poppins"/>
                <a:cs typeface="Poppins"/>
                <a:sym typeface="Poppins"/>
              </a:rPr>
              <a:t>The current speech recognition technology is not </a:t>
            </a:r>
            <a:r>
              <a:rPr lang="en">
                <a:latin typeface="Poppins"/>
                <a:ea typeface="Poppins"/>
                <a:cs typeface="Poppins"/>
                <a:sym typeface="Poppins"/>
              </a:rPr>
              <a:t>accurate</a:t>
            </a:r>
            <a:r>
              <a:rPr lang="en">
                <a:latin typeface="Poppins"/>
                <a:ea typeface="Poppins"/>
                <a:cs typeface="Poppins"/>
                <a:sym typeface="Poppins"/>
              </a:rPr>
              <a:t> enough to provide reliable feedback on pronunciation, which can hinder the learning process.</a:t>
            </a:r>
            <a:endParaRPr>
              <a:latin typeface="Poppins"/>
              <a:ea typeface="Poppins"/>
              <a:cs typeface="Poppins"/>
              <a:sym typeface="Poppi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7"/>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Description</a:t>
            </a:r>
            <a:endParaRPr/>
          </a:p>
        </p:txBody>
      </p:sp>
      <p:sp>
        <p:nvSpPr>
          <p:cNvPr id="366" name="Google Shape;366;p37"/>
          <p:cNvSpPr txBox="1"/>
          <p:nvPr/>
        </p:nvSpPr>
        <p:spPr>
          <a:xfrm>
            <a:off x="949800" y="1298875"/>
            <a:ext cx="6500400" cy="33246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sz="1200">
                <a:solidFill>
                  <a:srgbClr val="24292F"/>
                </a:solidFill>
                <a:highlight>
                  <a:schemeClr val="lt1"/>
                </a:highlight>
                <a:latin typeface="Poppins"/>
                <a:ea typeface="Poppins"/>
                <a:cs typeface="Poppins"/>
                <a:sym typeface="Poppins"/>
              </a:rPr>
              <a:t> 	</a:t>
            </a:r>
            <a:r>
              <a:rPr b="1" lang="en" sz="1200">
                <a:solidFill>
                  <a:schemeClr val="accent2"/>
                </a:solidFill>
                <a:latin typeface="Roboto"/>
                <a:ea typeface="Roboto"/>
                <a:cs typeface="Roboto"/>
                <a:sym typeface="Roboto"/>
              </a:rPr>
              <a:t>Languru </a:t>
            </a:r>
            <a:r>
              <a:rPr lang="en" sz="1200">
                <a:solidFill>
                  <a:schemeClr val="accent2"/>
                </a:solidFill>
                <a:latin typeface="Roboto"/>
                <a:ea typeface="Roboto"/>
                <a:cs typeface="Roboto"/>
                <a:sym typeface="Roboto"/>
              </a:rPr>
              <a:t>is a cutting-edge web application that brings together the best of language and guru to help English learners improve their pronunciation and fluency. Using advanced voice recognition technology, </a:t>
            </a:r>
            <a:r>
              <a:rPr b="1" lang="en" sz="1200">
                <a:solidFill>
                  <a:schemeClr val="accent2"/>
                </a:solidFill>
                <a:latin typeface="Roboto"/>
                <a:ea typeface="Roboto"/>
                <a:cs typeface="Roboto"/>
                <a:sym typeface="Roboto"/>
              </a:rPr>
              <a:t>Languru</a:t>
            </a:r>
            <a:r>
              <a:rPr lang="en" sz="1200">
                <a:solidFill>
                  <a:schemeClr val="accent2"/>
                </a:solidFill>
                <a:latin typeface="Roboto"/>
                <a:ea typeface="Roboto"/>
                <a:cs typeface="Roboto"/>
                <a:sym typeface="Roboto"/>
              </a:rPr>
              <a:t> allows users to record their voice and receive real-time feedback on their pronunciation accuracy.</a:t>
            </a:r>
            <a:r>
              <a:rPr b="1" lang="en" sz="1200">
                <a:solidFill>
                  <a:schemeClr val="accent2"/>
                </a:solidFill>
                <a:latin typeface="Roboto"/>
                <a:ea typeface="Roboto"/>
                <a:cs typeface="Roboto"/>
                <a:sym typeface="Roboto"/>
              </a:rPr>
              <a:t> Languru</a:t>
            </a:r>
            <a:r>
              <a:rPr lang="en" sz="1200">
                <a:solidFill>
                  <a:schemeClr val="accent2"/>
                </a:solidFill>
                <a:latin typeface="Roboto"/>
                <a:ea typeface="Roboto"/>
                <a:cs typeface="Roboto"/>
                <a:sym typeface="Roboto"/>
              </a:rPr>
              <a:t>  is capable of breaking down the sound of a word to check individual components, and uses voice recognition algorithms to identify which parts of the word are pronounced correctly or incorrectly. With machine learning, the accuracy of the feedback can be continually improved, making this software an indispensable tool for anyone looking to improve their English speaking skills.</a:t>
            </a:r>
            <a:endParaRPr sz="1200">
              <a:solidFill>
                <a:schemeClr val="accent2"/>
              </a:solidFill>
              <a:latin typeface="Roboto"/>
              <a:ea typeface="Roboto"/>
              <a:cs typeface="Roboto"/>
              <a:sym typeface="Roboto"/>
            </a:endParaRPr>
          </a:p>
          <a:p>
            <a:pPr indent="0" lvl="0" marL="0" rtl="0" algn="l">
              <a:lnSpc>
                <a:spcPct val="150000"/>
              </a:lnSpc>
              <a:spcBef>
                <a:spcPts val="0"/>
              </a:spcBef>
              <a:spcAft>
                <a:spcPts val="0"/>
              </a:spcAft>
              <a:buNone/>
            </a:pPr>
            <a:r>
              <a:t/>
            </a:r>
            <a:endParaRPr b="1" sz="1200">
              <a:solidFill>
                <a:srgbClr val="24292F"/>
              </a:solidFill>
              <a:highlight>
                <a:schemeClr val="lt1"/>
              </a:highlight>
              <a:latin typeface="Poppins"/>
              <a:ea typeface="Poppins"/>
              <a:cs typeface="Poppins"/>
              <a:sym typeface="Poppins"/>
            </a:endParaRPr>
          </a:p>
        </p:txBody>
      </p:sp>
      <p:pic>
        <p:nvPicPr>
          <p:cNvPr id="367" name="Google Shape;367;p37"/>
          <p:cNvPicPr preferRelativeResize="0"/>
          <p:nvPr/>
        </p:nvPicPr>
        <p:blipFill>
          <a:blip r:embed="rId3">
            <a:alphaModFix/>
          </a:blip>
          <a:stretch>
            <a:fillRect/>
          </a:stretch>
        </p:blipFill>
        <p:spPr>
          <a:xfrm>
            <a:off x="7273625" y="0"/>
            <a:ext cx="1870375" cy="1870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8"/>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Analysis</a:t>
            </a:r>
            <a:endParaRPr/>
          </a:p>
        </p:txBody>
      </p:sp>
      <p:sp>
        <p:nvSpPr>
          <p:cNvPr id="373" name="Google Shape;373;p38"/>
          <p:cNvSpPr txBox="1"/>
          <p:nvPr/>
        </p:nvSpPr>
        <p:spPr>
          <a:xfrm>
            <a:off x="713225" y="1128650"/>
            <a:ext cx="8047500" cy="37248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accent2"/>
              </a:buClr>
              <a:buSzPts val="1100"/>
              <a:buFont typeface="Arial"/>
              <a:buNone/>
            </a:pPr>
            <a:r>
              <a:rPr lang="en" sz="1200">
                <a:latin typeface="Poppins"/>
                <a:ea typeface="Poppins"/>
                <a:cs typeface="Poppins"/>
                <a:sym typeface="Poppins"/>
              </a:rPr>
              <a:t>The main focus of </a:t>
            </a:r>
            <a:r>
              <a:rPr b="1" lang="en" sz="1200">
                <a:solidFill>
                  <a:srgbClr val="24292F"/>
                </a:solidFill>
                <a:highlight>
                  <a:schemeClr val="lt1"/>
                </a:highlight>
                <a:latin typeface="Poppins"/>
                <a:ea typeface="Poppins"/>
                <a:cs typeface="Poppins"/>
                <a:sym typeface="Poppins"/>
              </a:rPr>
              <a:t>Languru</a:t>
            </a:r>
            <a:r>
              <a:rPr lang="en" sz="1200">
                <a:latin typeface="Poppins"/>
                <a:ea typeface="Poppins"/>
                <a:cs typeface="Poppins"/>
                <a:sym typeface="Poppins"/>
              </a:rPr>
              <a:t> is on customers / vendors who strive to learn/speak/teach English language on regular basis.</a:t>
            </a:r>
            <a:endParaRPr sz="1200">
              <a:latin typeface="Poppins"/>
              <a:ea typeface="Poppins"/>
              <a:cs typeface="Poppins"/>
              <a:sym typeface="Poppins"/>
            </a:endParaRPr>
          </a:p>
          <a:p>
            <a:pPr indent="0" lvl="0" marL="0" rtl="0" algn="just">
              <a:spcBef>
                <a:spcPts val="0"/>
              </a:spcBef>
              <a:spcAft>
                <a:spcPts val="0"/>
              </a:spcAft>
              <a:buClr>
                <a:schemeClr val="accent2"/>
              </a:buClr>
              <a:buSzPts val="1100"/>
              <a:buFont typeface="Arial"/>
              <a:buNone/>
            </a:pPr>
            <a:r>
              <a:rPr lang="en" sz="1200">
                <a:latin typeface="Poppins"/>
                <a:ea typeface="Poppins"/>
                <a:cs typeface="Poppins"/>
                <a:sym typeface="Poppins"/>
              </a:rPr>
              <a:t>According to </a:t>
            </a:r>
            <a:r>
              <a:rPr b="1" i="1" lang="en" sz="1200">
                <a:latin typeface="Poppins"/>
                <a:ea typeface="Poppins"/>
                <a:cs typeface="Poppins"/>
                <a:sym typeface="Poppins"/>
              </a:rPr>
              <a:t>"Research and Market's"</a:t>
            </a:r>
            <a:r>
              <a:rPr lang="en" sz="1200">
                <a:latin typeface="Poppins"/>
                <a:ea typeface="Poppins"/>
                <a:cs typeface="Poppins"/>
                <a:sym typeface="Poppins"/>
              </a:rPr>
              <a:t> analysis - 'The global English Language Learning Market is expected to reach $69.62 billion by 2029, at a CAGR of 9.5% during the forecast period of 2022-2029'</a:t>
            </a:r>
            <a:endParaRPr sz="1200">
              <a:latin typeface="Poppins"/>
              <a:ea typeface="Poppins"/>
              <a:cs typeface="Poppins"/>
              <a:sym typeface="Poppins"/>
            </a:endParaRPr>
          </a:p>
          <a:p>
            <a:pPr indent="0" lvl="0" marL="0" rtl="0" algn="just">
              <a:spcBef>
                <a:spcPts val="0"/>
              </a:spcBef>
              <a:spcAft>
                <a:spcPts val="0"/>
              </a:spcAft>
              <a:buClr>
                <a:schemeClr val="accent2"/>
              </a:buClr>
              <a:buSzPts val="1100"/>
              <a:buFont typeface="Arial"/>
              <a:buNone/>
            </a:pPr>
            <a:r>
              <a:t/>
            </a:r>
            <a:endParaRPr sz="1200">
              <a:latin typeface="Poppins"/>
              <a:ea typeface="Poppins"/>
              <a:cs typeface="Poppins"/>
              <a:sym typeface="Poppins"/>
            </a:endParaRPr>
          </a:p>
          <a:p>
            <a:pPr indent="0" lvl="0" marL="0" rtl="0" algn="just">
              <a:spcBef>
                <a:spcPts val="0"/>
              </a:spcBef>
              <a:spcAft>
                <a:spcPts val="0"/>
              </a:spcAft>
              <a:buClr>
                <a:schemeClr val="accent2"/>
              </a:buClr>
              <a:buSzPts val="1100"/>
              <a:buFont typeface="Arial"/>
              <a:buNone/>
            </a:pPr>
            <a:r>
              <a:rPr lang="en" sz="1200">
                <a:latin typeface="Poppins"/>
                <a:ea typeface="Poppins"/>
                <a:cs typeface="Poppins"/>
                <a:sym typeface="Poppins"/>
              </a:rPr>
              <a:t>Based on geography, the market is segmented into North America, Europe, Asia-Pacific, Latin America, and Middle East and Africa. In 2023, Asia-Pacific is expected to account for the largest share of the global English language learning market and is expected to grow at the highest CAGR during the forecast period.</a:t>
            </a:r>
            <a:endParaRPr sz="1200">
              <a:latin typeface="Poppins"/>
              <a:ea typeface="Poppins"/>
              <a:cs typeface="Poppins"/>
              <a:sym typeface="Poppins"/>
            </a:endParaRPr>
          </a:p>
          <a:p>
            <a:pPr indent="0" lvl="0" marL="0" rtl="0" algn="just">
              <a:spcBef>
                <a:spcPts val="0"/>
              </a:spcBef>
              <a:spcAft>
                <a:spcPts val="0"/>
              </a:spcAft>
              <a:buClr>
                <a:schemeClr val="accent2"/>
              </a:buClr>
              <a:buSzPts val="1100"/>
              <a:buFont typeface="Arial"/>
              <a:buNone/>
            </a:pPr>
            <a:r>
              <a:t/>
            </a:r>
            <a:endParaRPr sz="1200">
              <a:latin typeface="Poppins"/>
              <a:ea typeface="Poppins"/>
              <a:cs typeface="Poppins"/>
              <a:sym typeface="Poppins"/>
            </a:endParaRPr>
          </a:p>
          <a:p>
            <a:pPr indent="0" lvl="0" marL="0" rtl="0" algn="just">
              <a:spcBef>
                <a:spcPts val="0"/>
              </a:spcBef>
              <a:spcAft>
                <a:spcPts val="0"/>
              </a:spcAft>
              <a:buClr>
                <a:schemeClr val="accent2"/>
              </a:buClr>
              <a:buSzPts val="1100"/>
              <a:buFont typeface="Arial"/>
              <a:buNone/>
            </a:pPr>
            <a:r>
              <a:rPr b="1" lang="en" sz="1200" u="sng">
                <a:latin typeface="Poppins"/>
                <a:ea typeface="Poppins"/>
                <a:cs typeface="Poppins"/>
                <a:sym typeface="Poppins"/>
              </a:rPr>
              <a:t>Vendor Outreach:</a:t>
            </a:r>
            <a:endParaRPr b="1" sz="1200" u="sng">
              <a:latin typeface="Poppins"/>
              <a:ea typeface="Poppins"/>
              <a:cs typeface="Poppins"/>
              <a:sym typeface="Poppins"/>
            </a:endParaRPr>
          </a:p>
          <a:p>
            <a:pPr indent="0" lvl="0" marL="0" rtl="0" algn="just">
              <a:spcBef>
                <a:spcPts val="0"/>
              </a:spcBef>
              <a:spcAft>
                <a:spcPts val="0"/>
              </a:spcAft>
              <a:buClr>
                <a:schemeClr val="accent2"/>
              </a:buClr>
              <a:buSzPts val="1100"/>
              <a:buFont typeface="Arial"/>
              <a:buNone/>
            </a:pPr>
            <a:r>
              <a:rPr lang="en" sz="1200">
                <a:latin typeface="Poppins"/>
                <a:ea typeface="Poppins"/>
                <a:cs typeface="Poppins"/>
                <a:sym typeface="Poppins"/>
              </a:rPr>
              <a:t>The key players operating in the global English language learning market are Cambridge University Press (U.K.), New Oriental Education &amp; Technology Group Inc. (China), Houghton Mifflin Harcourt Company (U.S.), McGraw-Hill Education, Inc. (U.S.), Duolingo Inc. (U.S.), Berlitz Corporation (U.S.), Busuu Online S.L. (Spain), Babble GMBH (Germany), Linguistica 360, Inc. (U.S.), Mondly (Romania), ELSA Corp. (U.S.), FluentU (A part of Enux Education Limited) (China), Memrise Inc. (U.K.), Mango Languages (U.S.), Rosetta Stone Ltd. (A part of IXL Learning, Inc.) (U.S.), Inlingua International Ltd. (Switzerland), Sanako Corporation (Finland), Transparent Language, Inc. (U.S.), and Open Education LLC (U.S.).</a:t>
            </a:r>
            <a:endParaRPr sz="1200">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mputer Science &amp; Mathematics Major For College: Mathematics by Slidesgo">
  <a:themeElements>
    <a:clrScheme name="Simple Light">
      <a:dk1>
        <a:srgbClr val="FFFFFF"/>
      </a:dk1>
      <a:lt1>
        <a:srgbClr val="F3F3F3"/>
      </a:lt1>
      <a:dk2>
        <a:srgbClr val="666666"/>
      </a:dk2>
      <a:lt2>
        <a:srgbClr val="D149CE"/>
      </a:lt2>
      <a:accent1>
        <a:srgbClr val="43309F"/>
      </a:accent1>
      <a:accent2>
        <a:srgbClr val="000000"/>
      </a:accent2>
      <a:accent3>
        <a:srgbClr val="FFFFFF"/>
      </a:accent3>
      <a:accent4>
        <a:srgbClr val="FFFFFF"/>
      </a:accent4>
      <a:accent5>
        <a:srgbClr val="FFFFFF"/>
      </a:accent5>
      <a:accent6>
        <a:srgbClr val="FFFFFF"/>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